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147470317" r:id="rId5"/>
    <p:sldId id="277" r:id="rId6"/>
    <p:sldId id="280" r:id="rId7"/>
    <p:sldId id="285" r:id="rId8"/>
    <p:sldId id="286" r:id="rId9"/>
    <p:sldId id="2147470318" r:id="rId10"/>
    <p:sldId id="289" r:id="rId11"/>
    <p:sldId id="2147470319" r:id="rId12"/>
    <p:sldId id="2147470320" r:id="rId13"/>
    <p:sldId id="29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A316"/>
    <a:srgbClr val="F4F4F4"/>
    <a:srgbClr val="020202"/>
    <a:srgbClr val="156EB7"/>
    <a:srgbClr val="000000"/>
    <a:srgbClr val="42BA97"/>
    <a:srgbClr val="731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01B2B-A901-4E9B-A2E3-1059C3C01E91}" v="699" dt="2023-03-18T03:48:33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Pivaral" userId="aa7ee8007814a437" providerId="LiveId" clId="{B178C521-20CA-4974-8188-A573B79613D7}"/>
    <pc:docChg chg="undo custSel delSld modSld">
      <pc:chgData name="Eduardo Pivaral" userId="aa7ee8007814a437" providerId="LiveId" clId="{B178C521-20CA-4974-8188-A573B79613D7}" dt="2023-03-12T01:53:59.576" v="674" actId="1076"/>
      <pc:docMkLst>
        <pc:docMk/>
      </pc:docMkLst>
      <pc:sldChg chg="addSp delSp modSp mod">
        <pc:chgData name="Eduardo Pivaral" userId="aa7ee8007814a437" providerId="LiveId" clId="{B178C521-20CA-4974-8188-A573B79613D7}" dt="2023-03-12T01:53:59.576" v="674" actId="1076"/>
        <pc:sldMkLst>
          <pc:docMk/>
          <pc:sldMk cId="1401741552" sldId="277"/>
        </pc:sldMkLst>
        <pc:spChg chg="mod">
          <ac:chgData name="Eduardo Pivaral" userId="aa7ee8007814a437" providerId="LiveId" clId="{B178C521-20CA-4974-8188-A573B79613D7}" dt="2023-03-12T01:44:15.521" v="488" actId="1076"/>
          <ac:spMkLst>
            <pc:docMk/>
            <pc:sldMk cId="1401741552" sldId="277"/>
            <ac:spMk id="2" creationId="{7A4919D0-F177-4BBA-9A0B-DBA69E2ED764}"/>
          </ac:spMkLst>
        </pc:spChg>
        <pc:spChg chg="add del mod">
          <ac:chgData name="Eduardo Pivaral" userId="aa7ee8007814a437" providerId="LiveId" clId="{B178C521-20CA-4974-8188-A573B79613D7}" dt="2023-03-12T01:30:14.182" v="253" actId="478"/>
          <ac:spMkLst>
            <pc:docMk/>
            <pc:sldMk cId="1401741552" sldId="277"/>
            <ac:spMk id="5" creationId="{BEEC7624-515D-6BC6-6D5D-481AF0B02EB7}"/>
          </ac:spMkLst>
        </pc:spChg>
        <pc:spChg chg="add mod">
          <ac:chgData name="Eduardo Pivaral" userId="aa7ee8007814a437" providerId="LiveId" clId="{B178C521-20CA-4974-8188-A573B79613D7}" dt="2023-03-12T01:46:41.533" v="524" actId="1076"/>
          <ac:spMkLst>
            <pc:docMk/>
            <pc:sldMk cId="1401741552" sldId="277"/>
            <ac:spMk id="6" creationId="{2A836598-D53C-BF3E-33AB-9912DF94D54F}"/>
          </ac:spMkLst>
        </pc:spChg>
        <pc:spChg chg="mod">
          <ac:chgData name="Eduardo Pivaral" userId="aa7ee8007814a437" providerId="LiveId" clId="{B178C521-20CA-4974-8188-A573B79613D7}" dt="2023-03-12T01:53:59.576" v="674" actId="1076"/>
          <ac:spMkLst>
            <pc:docMk/>
            <pc:sldMk cId="1401741552" sldId="277"/>
            <ac:spMk id="7" creationId="{7C1569B1-AF36-B0BB-679C-ACA68CE8E18B}"/>
          </ac:spMkLst>
        </pc:spChg>
        <pc:spChg chg="add mod">
          <ac:chgData name="Eduardo Pivaral" userId="aa7ee8007814a437" providerId="LiveId" clId="{B178C521-20CA-4974-8188-A573B79613D7}" dt="2023-03-12T01:53:43.191" v="671" actId="1076"/>
          <ac:spMkLst>
            <pc:docMk/>
            <pc:sldMk cId="1401741552" sldId="277"/>
            <ac:spMk id="10" creationId="{AF5DCE32-6F7A-7858-7583-BB8DAA2A60B8}"/>
          </ac:spMkLst>
        </pc:spChg>
        <pc:spChg chg="del mod">
          <ac:chgData name="Eduardo Pivaral" userId="aa7ee8007814a437" providerId="LiveId" clId="{B178C521-20CA-4974-8188-A573B79613D7}" dt="2023-03-12T01:32:58.500" v="273" actId="478"/>
          <ac:spMkLst>
            <pc:docMk/>
            <pc:sldMk cId="1401741552" sldId="277"/>
            <ac:spMk id="11" creationId="{C5FE2C98-08D3-0792-11B7-747AC00F3E14}"/>
          </ac:spMkLst>
        </pc:spChg>
        <pc:spChg chg="add mod ord">
          <ac:chgData name="Eduardo Pivaral" userId="aa7ee8007814a437" providerId="LiveId" clId="{B178C521-20CA-4974-8188-A573B79613D7}" dt="2023-03-12T01:53:54.610" v="673" actId="14100"/>
          <ac:spMkLst>
            <pc:docMk/>
            <pc:sldMk cId="1401741552" sldId="277"/>
            <ac:spMk id="13" creationId="{EFAC4896-E219-7576-1AFE-77DDE032E4FF}"/>
          </ac:spMkLst>
        </pc:spChg>
        <pc:spChg chg="mod">
          <ac:chgData name="Eduardo Pivaral" userId="aa7ee8007814a437" providerId="LiveId" clId="{B178C521-20CA-4974-8188-A573B79613D7}" dt="2023-03-12T01:46:41.533" v="524" actId="1076"/>
          <ac:spMkLst>
            <pc:docMk/>
            <pc:sldMk cId="1401741552" sldId="277"/>
            <ac:spMk id="24" creationId="{18099D2A-9545-D239-D711-7017B3C782A9}"/>
          </ac:spMkLst>
        </pc:spChg>
        <pc:spChg chg="mod">
          <ac:chgData name="Eduardo Pivaral" userId="aa7ee8007814a437" providerId="LiveId" clId="{B178C521-20CA-4974-8188-A573B79613D7}" dt="2023-03-12T01:46:41.533" v="524" actId="1076"/>
          <ac:spMkLst>
            <pc:docMk/>
            <pc:sldMk cId="1401741552" sldId="277"/>
            <ac:spMk id="25" creationId="{882B2F07-4DFB-1C0F-326A-80820549C1DF}"/>
          </ac:spMkLst>
        </pc:spChg>
        <pc:spChg chg="mod">
          <ac:chgData name="Eduardo Pivaral" userId="aa7ee8007814a437" providerId="LiveId" clId="{B178C521-20CA-4974-8188-A573B79613D7}" dt="2023-03-12T01:46:41.533" v="524" actId="1076"/>
          <ac:spMkLst>
            <pc:docMk/>
            <pc:sldMk cId="1401741552" sldId="277"/>
            <ac:spMk id="26" creationId="{008F6BCF-DA5C-508B-16B3-F0B100031512}"/>
          </ac:spMkLst>
        </pc:spChg>
        <pc:picChg chg="mod">
          <ac:chgData name="Eduardo Pivaral" userId="aa7ee8007814a437" providerId="LiveId" clId="{B178C521-20CA-4974-8188-A573B79613D7}" dt="2023-03-12T01:36:16.763" v="335" actId="1076"/>
          <ac:picMkLst>
            <pc:docMk/>
            <pc:sldMk cId="1401741552" sldId="277"/>
            <ac:picMk id="4" creationId="{C97CFCC6-3F22-B84E-B794-D743480D600E}"/>
          </ac:picMkLst>
        </pc:picChg>
        <pc:picChg chg="add mod">
          <ac:chgData name="Eduardo Pivaral" userId="aa7ee8007814a437" providerId="LiveId" clId="{B178C521-20CA-4974-8188-A573B79613D7}" dt="2023-03-12T01:46:41.533" v="524" actId="1076"/>
          <ac:picMkLst>
            <pc:docMk/>
            <pc:sldMk cId="1401741552" sldId="277"/>
            <ac:picMk id="8" creationId="{10991FE0-A042-197E-B8D9-7F0667478F37}"/>
          </ac:picMkLst>
        </pc:picChg>
        <pc:picChg chg="del">
          <ac:chgData name="Eduardo Pivaral" userId="aa7ee8007814a437" providerId="LiveId" clId="{B178C521-20CA-4974-8188-A573B79613D7}" dt="2023-03-12T01:27:42.110" v="228" actId="478"/>
          <ac:picMkLst>
            <pc:docMk/>
            <pc:sldMk cId="1401741552" sldId="277"/>
            <ac:picMk id="23" creationId="{12BE40EF-2701-BACC-DC4D-32E55E46D651}"/>
          </ac:picMkLst>
        </pc:picChg>
        <pc:picChg chg="mod">
          <ac:chgData name="Eduardo Pivaral" userId="aa7ee8007814a437" providerId="LiveId" clId="{B178C521-20CA-4974-8188-A573B79613D7}" dt="2023-03-12T01:46:41.533" v="524" actId="1076"/>
          <ac:picMkLst>
            <pc:docMk/>
            <pc:sldMk cId="1401741552" sldId="277"/>
            <ac:picMk id="27" creationId="{1693A619-1E18-092F-16A4-51C3EF8BCF47}"/>
          </ac:picMkLst>
        </pc:picChg>
        <pc:picChg chg="mod">
          <ac:chgData name="Eduardo Pivaral" userId="aa7ee8007814a437" providerId="LiveId" clId="{B178C521-20CA-4974-8188-A573B79613D7}" dt="2023-03-12T01:46:41.533" v="524" actId="1076"/>
          <ac:picMkLst>
            <pc:docMk/>
            <pc:sldMk cId="1401741552" sldId="277"/>
            <ac:picMk id="28" creationId="{6C54DB1A-4D2D-E72F-B072-7C29F08DC677}"/>
          </ac:picMkLst>
        </pc:picChg>
        <pc:picChg chg="mod">
          <ac:chgData name="Eduardo Pivaral" userId="aa7ee8007814a437" providerId="LiveId" clId="{B178C521-20CA-4974-8188-A573B79613D7}" dt="2023-03-12T01:46:41.533" v="524" actId="1076"/>
          <ac:picMkLst>
            <pc:docMk/>
            <pc:sldMk cId="1401741552" sldId="277"/>
            <ac:picMk id="29" creationId="{F7F09444-E4F8-BDED-3A00-C1B67F07BC12}"/>
          </ac:picMkLst>
        </pc:picChg>
        <pc:cxnChg chg="add mod">
          <ac:chgData name="Eduardo Pivaral" userId="aa7ee8007814a437" providerId="LiveId" clId="{B178C521-20CA-4974-8188-A573B79613D7}" dt="2023-03-12T01:44:30.224" v="492" actId="13822"/>
          <ac:cxnSpMkLst>
            <pc:docMk/>
            <pc:sldMk cId="1401741552" sldId="277"/>
            <ac:cxnSpMk id="12" creationId="{94867412-5D89-592B-7827-9A6DE1FFE106}"/>
          </ac:cxnSpMkLst>
        </pc:cxnChg>
      </pc:sldChg>
      <pc:sldChg chg="del">
        <pc:chgData name="Eduardo Pivaral" userId="aa7ee8007814a437" providerId="LiveId" clId="{B178C521-20CA-4974-8188-A573B79613D7}" dt="2023-03-12T00:49:39.778" v="124" actId="2696"/>
        <pc:sldMkLst>
          <pc:docMk/>
          <pc:sldMk cId="1435485784" sldId="278"/>
        </pc:sldMkLst>
      </pc:sldChg>
      <pc:sldChg chg="del">
        <pc:chgData name="Eduardo Pivaral" userId="aa7ee8007814a437" providerId="LiveId" clId="{B178C521-20CA-4974-8188-A573B79613D7}" dt="2023-03-12T00:49:36.866" v="123" actId="2696"/>
        <pc:sldMkLst>
          <pc:docMk/>
          <pc:sldMk cId="2271426039" sldId="279"/>
        </pc:sldMkLst>
      </pc:sldChg>
      <pc:sldChg chg="delSp modSp mod modAnim">
        <pc:chgData name="Eduardo Pivaral" userId="aa7ee8007814a437" providerId="LiveId" clId="{B178C521-20CA-4974-8188-A573B79613D7}" dt="2023-03-12T01:50:49.408" v="639" actId="20577"/>
        <pc:sldMkLst>
          <pc:docMk/>
          <pc:sldMk cId="1097457566" sldId="280"/>
        </pc:sldMkLst>
        <pc:spChg chg="mod">
          <ac:chgData name="Eduardo Pivaral" userId="aa7ee8007814a437" providerId="LiveId" clId="{B178C521-20CA-4974-8188-A573B79613D7}" dt="2023-03-12T01:50:49.408" v="639" actId="20577"/>
          <ac:spMkLst>
            <pc:docMk/>
            <pc:sldMk cId="1097457566" sldId="280"/>
            <ac:spMk id="4" creationId="{6F749476-A001-10C4-0FBA-8DF409D09664}"/>
          </ac:spMkLst>
        </pc:spChg>
        <pc:picChg chg="del">
          <ac:chgData name="Eduardo Pivaral" userId="aa7ee8007814a437" providerId="LiveId" clId="{B178C521-20CA-4974-8188-A573B79613D7}" dt="2023-03-12T00:57:00.098" v="144" actId="478"/>
          <ac:picMkLst>
            <pc:docMk/>
            <pc:sldMk cId="1097457566" sldId="280"/>
            <ac:picMk id="3" creationId="{D58CB423-AD52-ECEB-BC86-92C25DF3DAA4}"/>
          </ac:picMkLst>
        </pc:picChg>
      </pc:sldChg>
      <pc:sldChg chg="del">
        <pc:chgData name="Eduardo Pivaral" userId="aa7ee8007814a437" providerId="LiveId" clId="{B178C521-20CA-4974-8188-A573B79613D7}" dt="2023-03-12T01:51:06.625" v="640" actId="47"/>
        <pc:sldMkLst>
          <pc:docMk/>
          <pc:sldMk cId="3736795399" sldId="282"/>
        </pc:sldMkLst>
      </pc:sldChg>
      <pc:sldChg chg="addSp delSp modSp mod setBg">
        <pc:chgData name="Eduardo Pivaral" userId="aa7ee8007814a437" providerId="LiveId" clId="{B178C521-20CA-4974-8188-A573B79613D7}" dt="2023-03-12T01:52:05.655" v="647" actId="1076"/>
        <pc:sldMkLst>
          <pc:docMk/>
          <pc:sldMk cId="3558082122" sldId="2147470317"/>
        </pc:sldMkLst>
        <pc:spChg chg="mod">
          <ac:chgData name="Eduardo Pivaral" userId="aa7ee8007814a437" providerId="LiveId" clId="{B178C521-20CA-4974-8188-A573B79613D7}" dt="2023-03-12T01:00:55.631" v="195" actId="14100"/>
          <ac:spMkLst>
            <pc:docMk/>
            <pc:sldMk cId="3558082122" sldId="2147470317"/>
            <ac:spMk id="2" creationId="{09FE9B2A-3513-33CE-9A73-ED8D682CBA67}"/>
          </ac:spMkLst>
        </pc:spChg>
        <pc:spChg chg="mod">
          <ac:chgData name="Eduardo Pivaral" userId="aa7ee8007814a437" providerId="LiveId" clId="{B178C521-20CA-4974-8188-A573B79613D7}" dt="2023-03-12T01:51:45.847" v="645" actId="207"/>
          <ac:spMkLst>
            <pc:docMk/>
            <pc:sldMk cId="3558082122" sldId="2147470317"/>
            <ac:spMk id="7" creationId="{334FD744-9CCE-6398-BBF1-91D46363BC07}"/>
          </ac:spMkLst>
        </pc:spChg>
        <pc:spChg chg="del">
          <ac:chgData name="Eduardo Pivaral" userId="aa7ee8007814a437" providerId="LiveId" clId="{B178C521-20CA-4974-8188-A573B79613D7}" dt="2023-03-12T00:46:03.425" v="39" actId="478"/>
          <ac:spMkLst>
            <pc:docMk/>
            <pc:sldMk cId="3558082122" sldId="2147470317"/>
            <ac:spMk id="8" creationId="{84E25B32-F932-8AEC-7F61-D045A8D79265}"/>
          </ac:spMkLst>
        </pc:spChg>
        <pc:spChg chg="add mod ord">
          <ac:chgData name="Eduardo Pivaral" userId="aa7ee8007814a437" providerId="LiveId" clId="{B178C521-20CA-4974-8188-A573B79613D7}" dt="2023-03-12T00:58:13.677" v="156" actId="14100"/>
          <ac:spMkLst>
            <pc:docMk/>
            <pc:sldMk cId="3558082122" sldId="2147470317"/>
            <ac:spMk id="10" creationId="{E74CFE8B-B359-C6A2-02BB-ECE107171115}"/>
          </ac:spMkLst>
        </pc:spChg>
        <pc:picChg chg="add del mod ord modCrop">
          <ac:chgData name="Eduardo Pivaral" userId="aa7ee8007814a437" providerId="LiveId" clId="{B178C521-20CA-4974-8188-A573B79613D7}" dt="2023-03-12T00:55:29.681" v="134" actId="478"/>
          <ac:picMkLst>
            <pc:docMk/>
            <pc:sldMk cId="3558082122" sldId="2147470317"/>
            <ac:picMk id="3" creationId="{DBB610C3-34EF-A2AD-08EE-B6E85235A686}"/>
          </ac:picMkLst>
        </pc:picChg>
        <pc:picChg chg="del">
          <ac:chgData name="Eduardo Pivaral" userId="aa7ee8007814a437" providerId="LiveId" clId="{B178C521-20CA-4974-8188-A573B79613D7}" dt="2023-03-12T00:45:35.052" v="1" actId="478"/>
          <ac:picMkLst>
            <pc:docMk/>
            <pc:sldMk cId="3558082122" sldId="2147470317"/>
            <ac:picMk id="5" creationId="{33612676-618C-6DA9-EF60-D61579C7FB13}"/>
          </ac:picMkLst>
        </pc:picChg>
        <pc:picChg chg="del">
          <ac:chgData name="Eduardo Pivaral" userId="aa7ee8007814a437" providerId="LiveId" clId="{B178C521-20CA-4974-8188-A573B79613D7}" dt="2023-03-12T00:45:31.928" v="0" actId="478"/>
          <ac:picMkLst>
            <pc:docMk/>
            <pc:sldMk cId="3558082122" sldId="2147470317"/>
            <ac:picMk id="6" creationId="{9843BBCE-226E-AF24-EFBB-33E14C0A6904}"/>
          </ac:picMkLst>
        </pc:picChg>
        <pc:picChg chg="add mod">
          <ac:chgData name="Eduardo Pivaral" userId="aa7ee8007814a437" providerId="LiveId" clId="{B178C521-20CA-4974-8188-A573B79613D7}" dt="2023-03-12T00:57:12.845" v="148" actId="1076"/>
          <ac:picMkLst>
            <pc:docMk/>
            <pc:sldMk cId="3558082122" sldId="2147470317"/>
            <ac:picMk id="9" creationId="{BF27F112-E704-65BB-B1BA-E77EAE7CC2C0}"/>
          </ac:picMkLst>
        </pc:picChg>
        <pc:picChg chg="add del mod">
          <ac:chgData name="Eduardo Pivaral" userId="aa7ee8007814a437" providerId="LiveId" clId="{B178C521-20CA-4974-8188-A573B79613D7}" dt="2023-03-12T01:06:23.454" v="203" actId="478"/>
          <ac:picMkLst>
            <pc:docMk/>
            <pc:sldMk cId="3558082122" sldId="2147470317"/>
            <ac:picMk id="14" creationId="{9500D77C-5D12-FD56-7555-4A5B949BCE2F}"/>
          </ac:picMkLst>
        </pc:picChg>
        <pc:picChg chg="add del mod">
          <ac:chgData name="Eduardo Pivaral" userId="aa7ee8007814a437" providerId="LiveId" clId="{B178C521-20CA-4974-8188-A573B79613D7}" dt="2023-03-12T01:07:34.704" v="210" actId="478"/>
          <ac:picMkLst>
            <pc:docMk/>
            <pc:sldMk cId="3558082122" sldId="2147470317"/>
            <ac:picMk id="16" creationId="{B3590F81-1702-C97F-5DC5-036DF374957C}"/>
          </ac:picMkLst>
        </pc:picChg>
        <pc:picChg chg="add del mod">
          <ac:chgData name="Eduardo Pivaral" userId="aa7ee8007814a437" providerId="LiveId" clId="{B178C521-20CA-4974-8188-A573B79613D7}" dt="2023-03-12T01:27:23.418" v="225" actId="478"/>
          <ac:picMkLst>
            <pc:docMk/>
            <pc:sldMk cId="3558082122" sldId="2147470317"/>
            <ac:picMk id="18" creationId="{BABE7240-1D58-6B17-A775-BBFDECCC2D5E}"/>
          </ac:picMkLst>
        </pc:picChg>
        <pc:picChg chg="add mod ord">
          <ac:chgData name="Eduardo Pivaral" userId="aa7ee8007814a437" providerId="LiveId" clId="{B178C521-20CA-4974-8188-A573B79613D7}" dt="2023-03-12T01:27:32.345" v="227" actId="1076"/>
          <ac:picMkLst>
            <pc:docMk/>
            <pc:sldMk cId="3558082122" sldId="2147470317"/>
            <ac:picMk id="19" creationId="{CC48F126-4ABF-2810-2940-9B708B715DA0}"/>
          </ac:picMkLst>
        </pc:picChg>
        <pc:picChg chg="add mod">
          <ac:chgData name="Eduardo Pivaral" userId="aa7ee8007814a437" providerId="LiveId" clId="{B178C521-20CA-4974-8188-A573B79613D7}" dt="2023-03-12T00:57:06.706" v="146" actId="1076"/>
          <ac:picMkLst>
            <pc:docMk/>
            <pc:sldMk cId="3558082122" sldId="2147470317"/>
            <ac:picMk id="1026" creationId="{1E7D55B9-F846-7C79-6B82-2BB527056D44}"/>
          </ac:picMkLst>
        </pc:picChg>
        <pc:cxnChg chg="add mod">
          <ac:chgData name="Eduardo Pivaral" userId="aa7ee8007814a437" providerId="LiveId" clId="{B178C521-20CA-4974-8188-A573B79613D7}" dt="2023-03-12T01:52:05.655" v="647" actId="1076"/>
          <ac:cxnSpMkLst>
            <pc:docMk/>
            <pc:sldMk cId="3558082122" sldId="2147470317"/>
            <ac:cxnSpMk id="12" creationId="{77AEE282-F3C2-063E-C560-98809853910B}"/>
          </ac:cxnSpMkLst>
        </pc:cxnChg>
      </pc:sldChg>
      <pc:sldChg chg="del">
        <pc:chgData name="Eduardo Pivaral" userId="aa7ee8007814a437" providerId="LiveId" clId="{B178C521-20CA-4974-8188-A573B79613D7}" dt="2023-03-12T00:49:51.811" v="125" actId="2696"/>
        <pc:sldMkLst>
          <pc:docMk/>
          <pc:sldMk cId="2940584737" sldId="2147470321"/>
        </pc:sldMkLst>
      </pc:sldChg>
    </pc:docChg>
  </pc:docChgLst>
  <pc:docChgLst>
    <pc:chgData name="Eduardo Pivaral" userId="aa7ee8007814a437" providerId="LiveId" clId="{3BD01B2B-A901-4E9B-A2E3-1059C3C01E91}"/>
    <pc:docChg chg="undo custSel addSld delSld modSld">
      <pc:chgData name="Eduardo Pivaral" userId="aa7ee8007814a437" providerId="LiveId" clId="{3BD01B2B-A901-4E9B-A2E3-1059C3C01E91}" dt="2023-03-18T03:51:05.651" v="2300" actId="1076"/>
      <pc:docMkLst>
        <pc:docMk/>
      </pc:docMkLst>
      <pc:sldChg chg="modSp mod">
        <pc:chgData name="Eduardo Pivaral" userId="aa7ee8007814a437" providerId="LiveId" clId="{3BD01B2B-A901-4E9B-A2E3-1059C3C01E91}" dt="2023-03-16T03:25:22.120" v="601" actId="1076"/>
        <pc:sldMkLst>
          <pc:docMk/>
          <pc:sldMk cId="1097457566" sldId="280"/>
        </pc:sldMkLst>
        <pc:spChg chg="mod">
          <ac:chgData name="Eduardo Pivaral" userId="aa7ee8007814a437" providerId="LiveId" clId="{3BD01B2B-A901-4E9B-A2E3-1059C3C01E91}" dt="2023-03-16T03:25:22.120" v="601" actId="1076"/>
          <ac:spMkLst>
            <pc:docMk/>
            <pc:sldMk cId="1097457566" sldId="280"/>
            <ac:spMk id="4" creationId="{6F749476-A001-10C4-0FBA-8DF409D09664}"/>
          </ac:spMkLst>
        </pc:spChg>
      </pc:sldChg>
      <pc:sldChg chg="del">
        <pc:chgData name="Eduardo Pivaral" userId="aa7ee8007814a437" providerId="LiveId" clId="{3BD01B2B-A901-4E9B-A2E3-1059C3C01E91}" dt="2023-03-15T17:32:05.116" v="4" actId="47"/>
        <pc:sldMkLst>
          <pc:docMk/>
          <pc:sldMk cId="2228324937" sldId="284"/>
        </pc:sldMkLst>
      </pc:sldChg>
      <pc:sldChg chg="addSp delSp modSp mod delAnim modAnim">
        <pc:chgData name="Eduardo Pivaral" userId="aa7ee8007814a437" providerId="LiveId" clId="{3BD01B2B-A901-4E9B-A2E3-1059C3C01E91}" dt="2023-03-16T04:44:20.741" v="1355" actId="1076"/>
        <pc:sldMkLst>
          <pc:docMk/>
          <pc:sldMk cId="70986233" sldId="285"/>
        </pc:sldMkLst>
        <pc:spChg chg="mod">
          <ac:chgData name="Eduardo Pivaral" userId="aa7ee8007814a437" providerId="LiveId" clId="{3BD01B2B-A901-4E9B-A2E3-1059C3C01E91}" dt="2023-03-16T04:44:16.208" v="1353" actId="14100"/>
          <ac:spMkLst>
            <pc:docMk/>
            <pc:sldMk cId="70986233" sldId="285"/>
            <ac:spMk id="2" creationId="{7A4919D0-F177-4BBA-9A0B-DBA69E2ED764}"/>
          </ac:spMkLst>
        </pc:spChg>
        <pc:spChg chg="add mod">
          <ac:chgData name="Eduardo Pivaral" userId="aa7ee8007814a437" providerId="LiveId" clId="{3BD01B2B-A901-4E9B-A2E3-1059C3C01E91}" dt="2023-03-16T03:23:49.012" v="576" actId="1076"/>
          <ac:spMkLst>
            <pc:docMk/>
            <pc:sldMk cId="70986233" sldId="285"/>
            <ac:spMk id="3" creationId="{C9BEB3E8-163C-4FBB-DB8B-8421FC2AFE58}"/>
          </ac:spMkLst>
        </pc:spChg>
        <pc:spChg chg="del">
          <ac:chgData name="Eduardo Pivaral" userId="aa7ee8007814a437" providerId="LiveId" clId="{3BD01B2B-A901-4E9B-A2E3-1059C3C01E91}" dt="2023-03-16T03:00:35.063" v="16" actId="478"/>
          <ac:spMkLst>
            <pc:docMk/>
            <pc:sldMk cId="70986233" sldId="285"/>
            <ac:spMk id="7" creationId="{EF6354FF-72B1-E832-5019-E3684539F719}"/>
          </ac:spMkLst>
        </pc:spChg>
        <pc:spChg chg="add mod">
          <ac:chgData name="Eduardo Pivaral" userId="aa7ee8007814a437" providerId="LiveId" clId="{3BD01B2B-A901-4E9B-A2E3-1059C3C01E91}" dt="2023-03-16T03:23:51.779" v="577" actId="1076"/>
          <ac:spMkLst>
            <pc:docMk/>
            <pc:sldMk cId="70986233" sldId="285"/>
            <ac:spMk id="14" creationId="{2A9AAD34-2ABB-92E6-895A-F6A0932BE1B2}"/>
          </ac:spMkLst>
        </pc:spChg>
        <pc:picChg chg="add del mod">
          <ac:chgData name="Eduardo Pivaral" userId="aa7ee8007814a437" providerId="LiveId" clId="{3BD01B2B-A901-4E9B-A2E3-1059C3C01E91}" dt="2023-03-16T03:07:04.391" v="125" actId="478"/>
          <ac:picMkLst>
            <pc:docMk/>
            <pc:sldMk cId="70986233" sldId="285"/>
            <ac:picMk id="5" creationId="{49079C56-7C19-F5AE-A6D6-FEE943F3A2E3}"/>
          </ac:picMkLst>
        </pc:picChg>
        <pc:picChg chg="add mod ord">
          <ac:chgData name="Eduardo Pivaral" userId="aa7ee8007814a437" providerId="LiveId" clId="{3BD01B2B-A901-4E9B-A2E3-1059C3C01E91}" dt="2023-03-16T03:23:53.966" v="578" actId="1076"/>
          <ac:picMkLst>
            <pc:docMk/>
            <pc:sldMk cId="70986233" sldId="285"/>
            <ac:picMk id="8" creationId="{8143C701-6A50-9B15-015A-BC3A0300A49C}"/>
          </ac:picMkLst>
        </pc:picChg>
        <pc:picChg chg="add mod ord">
          <ac:chgData name="Eduardo Pivaral" userId="aa7ee8007814a437" providerId="LiveId" clId="{3BD01B2B-A901-4E9B-A2E3-1059C3C01E91}" dt="2023-03-16T04:44:20.741" v="1355" actId="1076"/>
          <ac:picMkLst>
            <pc:docMk/>
            <pc:sldMk cId="70986233" sldId="285"/>
            <ac:picMk id="10" creationId="{DC36E62A-3EF5-7AB3-9C9F-7F401B5B161D}"/>
          </ac:picMkLst>
        </pc:picChg>
        <pc:picChg chg="add mod ord modCrop">
          <ac:chgData name="Eduardo Pivaral" userId="aa7ee8007814a437" providerId="LiveId" clId="{3BD01B2B-A901-4E9B-A2E3-1059C3C01E91}" dt="2023-03-16T04:44:19.303" v="1354" actId="14100"/>
          <ac:picMkLst>
            <pc:docMk/>
            <pc:sldMk cId="70986233" sldId="285"/>
            <ac:picMk id="12" creationId="{33D60F8D-F9EB-0F37-8C9B-B29339E0AF5D}"/>
          </ac:picMkLst>
        </pc:picChg>
        <pc:picChg chg="add mod">
          <ac:chgData name="Eduardo Pivaral" userId="aa7ee8007814a437" providerId="LiveId" clId="{3BD01B2B-A901-4E9B-A2E3-1059C3C01E91}" dt="2023-03-16T03:20:18.376" v="548" actId="1076"/>
          <ac:picMkLst>
            <pc:docMk/>
            <pc:sldMk cId="70986233" sldId="285"/>
            <ac:picMk id="17" creationId="{0333DCE7-C205-9EA6-C986-2AABA95ABAF3}"/>
          </ac:picMkLst>
        </pc:picChg>
        <pc:picChg chg="add mod">
          <ac:chgData name="Eduardo Pivaral" userId="aa7ee8007814a437" providerId="LiveId" clId="{3BD01B2B-A901-4E9B-A2E3-1059C3C01E91}" dt="2023-03-16T03:23:39.346" v="574" actId="1076"/>
          <ac:picMkLst>
            <pc:docMk/>
            <pc:sldMk cId="70986233" sldId="285"/>
            <ac:picMk id="19" creationId="{45B577F1-2B5F-E6E0-0D2F-BE6FFEF1DAB1}"/>
          </ac:picMkLst>
        </pc:picChg>
        <pc:picChg chg="add del mod">
          <ac:chgData name="Eduardo Pivaral" userId="aa7ee8007814a437" providerId="LiveId" clId="{3BD01B2B-A901-4E9B-A2E3-1059C3C01E91}" dt="2023-03-16T03:22:50.780" v="563" actId="478"/>
          <ac:picMkLst>
            <pc:docMk/>
            <pc:sldMk cId="70986233" sldId="285"/>
            <ac:picMk id="21" creationId="{0A4198D6-942B-8A14-7416-E84581BDB6EA}"/>
          </ac:picMkLst>
        </pc:picChg>
        <pc:picChg chg="add mod">
          <ac:chgData name="Eduardo Pivaral" userId="aa7ee8007814a437" providerId="LiveId" clId="{3BD01B2B-A901-4E9B-A2E3-1059C3C01E91}" dt="2023-03-16T03:24:01.978" v="580"/>
          <ac:picMkLst>
            <pc:docMk/>
            <pc:sldMk cId="70986233" sldId="285"/>
            <ac:picMk id="23" creationId="{ADA027E4-7A71-93D3-25D2-313C0CA84652}"/>
          </ac:picMkLst>
        </pc:picChg>
        <pc:picChg chg="del">
          <ac:chgData name="Eduardo Pivaral" userId="aa7ee8007814a437" providerId="LiveId" clId="{3BD01B2B-A901-4E9B-A2E3-1059C3C01E91}" dt="2023-03-16T03:00:32.915" v="15" actId="478"/>
          <ac:picMkLst>
            <pc:docMk/>
            <pc:sldMk cId="70986233" sldId="285"/>
            <ac:picMk id="1030" creationId="{21BF6833-2C80-9790-DE2B-2B9A638A3786}"/>
          </ac:picMkLst>
        </pc:picChg>
      </pc:sldChg>
      <pc:sldChg chg="addSp delSp modSp mod delAnim">
        <pc:chgData name="Eduardo Pivaral" userId="aa7ee8007814a437" providerId="LiveId" clId="{3BD01B2B-A901-4E9B-A2E3-1059C3C01E91}" dt="2023-03-16T14:13:01.521" v="2184" actId="14100"/>
        <pc:sldMkLst>
          <pc:docMk/>
          <pc:sldMk cId="186466931" sldId="286"/>
        </pc:sldMkLst>
        <pc:spChg chg="mod">
          <ac:chgData name="Eduardo Pivaral" userId="aa7ee8007814a437" providerId="LiveId" clId="{3BD01B2B-A901-4E9B-A2E3-1059C3C01E91}" dt="2023-03-16T04:03:45.452" v="777" actId="1035"/>
          <ac:spMkLst>
            <pc:docMk/>
            <pc:sldMk cId="186466931" sldId="286"/>
            <ac:spMk id="2" creationId="{7A4919D0-F177-4BBA-9A0B-DBA69E2ED764}"/>
          </ac:spMkLst>
        </pc:spChg>
        <pc:spChg chg="add del mod or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5" creationId="{C04BB6AA-67F1-4374-546F-5199746EFD6D}"/>
          </ac:spMkLst>
        </pc:spChg>
        <pc:spChg chg="add del mod or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7" creationId="{F9399486-8C14-C837-6470-15DFD45EF654}"/>
          </ac:spMkLst>
        </pc:spChg>
        <pc:spChg chg="add del mo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8" creationId="{A2D71633-0C6A-2656-4949-3B62A67BBDB7}"/>
          </ac:spMkLst>
        </pc:spChg>
        <pc:spChg chg="add del mo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10" creationId="{0B9A5D77-D28E-5002-DD65-F6387268B186}"/>
          </ac:spMkLst>
        </pc:spChg>
        <pc:spChg chg="add del mo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11" creationId="{197255EE-959E-CBFB-2293-093FCF0D75F0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13" creationId="{19927EC7-9918-88C3-C4E8-48A9348896F2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14" creationId="{64A95D73-3096-7FAD-438D-580C4317F023}"/>
          </ac:spMkLst>
        </pc:spChg>
        <pc:spChg chg="add del mod">
          <ac:chgData name="Eduardo Pivaral" userId="aa7ee8007814a437" providerId="LiveId" clId="{3BD01B2B-A901-4E9B-A2E3-1059C3C01E91}" dt="2023-03-16T04:01:06.265" v="721" actId="478"/>
          <ac:spMkLst>
            <pc:docMk/>
            <pc:sldMk cId="186466931" sldId="286"/>
            <ac:spMk id="16" creationId="{B96D9A7E-F4FA-3CE3-9CAA-8BC99262608D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18" creationId="{20C1CE1E-90B9-5B12-350B-673BE8540394}"/>
          </ac:spMkLst>
        </pc:spChg>
        <pc:spChg chg="add mod or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19" creationId="{A087C9E0-2FA7-BA33-10A4-3FD11FDD9226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21" creationId="{265D35DB-D1D0-87A3-BC58-8F81602C3D74}"/>
          </ac:spMkLst>
        </pc:spChg>
        <pc:spChg chg="add mo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22" creationId="{2E2A5871-6979-150E-6D99-02CD06AAB36F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24" creationId="{3CDE2421-5DFD-2A68-2895-DAB98835D3DE}"/>
          </ac:spMkLst>
        </pc:spChg>
        <pc:spChg chg="add mo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25" creationId="{A8B03ADB-ED3C-1115-3723-EE924CE25CB8}"/>
          </ac:spMkLst>
        </pc:spChg>
        <pc:spChg chg="del">
          <ac:chgData name="Eduardo Pivaral" userId="aa7ee8007814a437" providerId="LiveId" clId="{3BD01B2B-A901-4E9B-A2E3-1059C3C01E91}" dt="2023-03-16T03:25:04.090" v="598" actId="478"/>
          <ac:spMkLst>
            <pc:docMk/>
            <pc:sldMk cId="186466931" sldId="286"/>
            <ac:spMk id="27" creationId="{9865B1F4-E4D3-C91E-E61A-94A2BAA060DD}"/>
          </ac:spMkLst>
        </pc:spChg>
        <pc:spChg chg="add mo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28" creationId="{6B43BCB2-CD50-CD5B-E4CD-28A09F20DFBA}"/>
          </ac:spMkLst>
        </pc:spChg>
        <pc:spChg chg="del">
          <ac:chgData name="Eduardo Pivaral" userId="aa7ee8007814a437" providerId="LiveId" clId="{3BD01B2B-A901-4E9B-A2E3-1059C3C01E91}" dt="2023-03-16T03:25:05.487" v="599" actId="478"/>
          <ac:spMkLst>
            <pc:docMk/>
            <pc:sldMk cId="186466931" sldId="286"/>
            <ac:spMk id="29" creationId="{F113CC1B-3B03-52F1-A503-81BABE39EFB5}"/>
          </ac:spMkLst>
        </pc:spChg>
        <pc:spChg chg="add mod or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30" creationId="{7F0BAEEA-D1FB-A5FA-55B8-D93ED3A14B86}"/>
          </ac:spMkLst>
        </pc:spChg>
        <pc:spChg chg="add mod or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31" creationId="{975AEF21-8C6C-7013-9E91-663E63C6584F}"/>
          </ac:spMkLst>
        </pc:spChg>
        <pc:spChg chg="add mod ord">
          <ac:chgData name="Eduardo Pivaral" userId="aa7ee8007814a437" providerId="LiveId" clId="{3BD01B2B-A901-4E9B-A2E3-1059C3C01E91}" dt="2023-03-16T04:14:52.102" v="1052" actId="1076"/>
          <ac:spMkLst>
            <pc:docMk/>
            <pc:sldMk cId="186466931" sldId="286"/>
            <ac:spMk id="32" creationId="{2D9A7BC3-7D99-DCD1-42E3-54D04AF818F5}"/>
          </ac:spMkLst>
        </pc:spChg>
        <pc:spChg chg="add mod">
          <ac:chgData name="Eduardo Pivaral" userId="aa7ee8007814a437" providerId="LiveId" clId="{3BD01B2B-A901-4E9B-A2E3-1059C3C01E91}" dt="2023-03-16T04:17:34.588" v="1060" actId="1076"/>
          <ac:spMkLst>
            <pc:docMk/>
            <pc:sldMk cId="186466931" sldId="286"/>
            <ac:spMk id="35" creationId="{E85E01A7-4FF4-5640-9161-A3D2B42330DD}"/>
          </ac:spMkLst>
        </pc:spChg>
        <pc:spChg chg="add mod">
          <ac:chgData name="Eduardo Pivaral" userId="aa7ee8007814a437" providerId="LiveId" clId="{3BD01B2B-A901-4E9B-A2E3-1059C3C01E91}" dt="2023-03-16T04:17:31.160" v="1059" actId="1076"/>
          <ac:spMkLst>
            <pc:docMk/>
            <pc:sldMk cId="186466931" sldId="286"/>
            <ac:spMk id="36" creationId="{175EA076-56CA-E2B7-F2FE-A8A1643E185A}"/>
          </ac:spMkLst>
        </pc:spChg>
        <pc:spChg chg="add mod">
          <ac:chgData name="Eduardo Pivaral" userId="aa7ee8007814a437" providerId="LiveId" clId="{3BD01B2B-A901-4E9B-A2E3-1059C3C01E91}" dt="2023-03-16T04:17:27.746" v="1058" actId="1076"/>
          <ac:spMkLst>
            <pc:docMk/>
            <pc:sldMk cId="186466931" sldId="286"/>
            <ac:spMk id="37" creationId="{95EF5114-8190-3B9D-9D10-A24D9B90ECB0}"/>
          </ac:spMkLst>
        </pc:spChg>
        <pc:spChg chg="add mod">
          <ac:chgData name="Eduardo Pivaral" userId="aa7ee8007814a437" providerId="LiveId" clId="{3BD01B2B-A901-4E9B-A2E3-1059C3C01E91}" dt="2023-03-16T04:17:25.372" v="1057" actId="1076"/>
          <ac:spMkLst>
            <pc:docMk/>
            <pc:sldMk cId="186466931" sldId="286"/>
            <ac:spMk id="38" creationId="{291BE1D4-56EE-515D-7071-82CA7F593E31}"/>
          </ac:spMkLst>
        </pc:spChg>
        <pc:spChg chg="add mod">
          <ac:chgData name="Eduardo Pivaral" userId="aa7ee8007814a437" providerId="LiveId" clId="{3BD01B2B-A901-4E9B-A2E3-1059C3C01E91}" dt="2023-03-16T04:15:09.121" v="1056" actId="1076"/>
          <ac:spMkLst>
            <pc:docMk/>
            <pc:sldMk cId="186466931" sldId="286"/>
            <ac:spMk id="42" creationId="{B3349C65-6776-9FF7-2B2F-5841CAAE477D}"/>
          </ac:spMkLst>
        </pc:spChg>
        <pc:spChg chg="add del mod">
          <ac:chgData name="Eduardo Pivaral" userId="aa7ee8007814a437" providerId="LiveId" clId="{3BD01B2B-A901-4E9B-A2E3-1059C3C01E91}" dt="2023-03-16T04:18:27.177" v="1067"/>
          <ac:spMkLst>
            <pc:docMk/>
            <pc:sldMk cId="186466931" sldId="286"/>
            <ac:spMk id="48" creationId="{F522D756-1158-1255-B5BA-E319DA27C2AC}"/>
          </ac:spMkLst>
        </pc:spChg>
        <pc:picChg chg="add del mod">
          <ac:chgData name="Eduardo Pivaral" userId="aa7ee8007814a437" providerId="LiveId" clId="{3BD01B2B-A901-4E9B-A2E3-1059C3C01E91}" dt="2023-03-16T03:52:46.196" v="610" actId="478"/>
          <ac:picMkLst>
            <pc:docMk/>
            <pc:sldMk cId="186466931" sldId="286"/>
            <ac:picMk id="4" creationId="{01E8614B-3394-6FC5-85F5-DE5EEEAD05A6}"/>
          </ac:picMkLst>
        </pc:picChg>
        <pc:picChg chg="del">
          <ac:chgData name="Eduardo Pivaral" userId="aa7ee8007814a437" providerId="LiveId" clId="{3BD01B2B-A901-4E9B-A2E3-1059C3C01E91}" dt="2023-03-16T03:24:58.944" v="597" actId="478"/>
          <ac:picMkLst>
            <pc:docMk/>
            <pc:sldMk cId="186466931" sldId="286"/>
            <ac:picMk id="6" creationId="{6E441321-5156-779A-C045-8997955EC698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9" creationId="{44D41AE9-B47D-FC7A-01F6-6DA5DA67E897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12" creationId="{BED6C772-8A4B-0A6B-A70C-CAE2E407C5BF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17" creationId="{E90C3085-CB94-886D-5F24-0B3A9C3F8F69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20" creationId="{64CFA1CE-46D0-1514-902F-28159F8A7AE7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23" creationId="{8936F426-27D1-F897-4B73-67704890DDFB}"/>
          </ac:picMkLst>
        </pc:picChg>
        <pc:picChg chg="del">
          <ac:chgData name="Eduardo Pivaral" userId="aa7ee8007814a437" providerId="LiveId" clId="{3BD01B2B-A901-4E9B-A2E3-1059C3C01E91}" dt="2023-03-16T03:25:04.090" v="598" actId="478"/>
          <ac:picMkLst>
            <pc:docMk/>
            <pc:sldMk cId="186466931" sldId="286"/>
            <ac:picMk id="26" creationId="{660E5B83-0FEE-46BF-931C-C00DC41CDADC}"/>
          </ac:picMkLst>
        </pc:picChg>
        <pc:picChg chg="add mod">
          <ac:chgData name="Eduardo Pivaral" userId="aa7ee8007814a437" providerId="LiveId" clId="{3BD01B2B-A901-4E9B-A2E3-1059C3C01E91}" dt="2023-03-16T04:13:02.963" v="1006" actId="1076"/>
          <ac:picMkLst>
            <pc:docMk/>
            <pc:sldMk cId="186466931" sldId="286"/>
            <ac:picMk id="33" creationId="{9E1C3DEF-78E2-5030-856D-30AB5FC8BA47}"/>
          </ac:picMkLst>
        </pc:picChg>
        <pc:cxnChg chg="add del mod">
          <ac:chgData name="Eduardo Pivaral" userId="aa7ee8007814a437" providerId="LiveId" clId="{3BD01B2B-A901-4E9B-A2E3-1059C3C01E91}" dt="2023-03-16T04:13:25.770" v="1009" actId="478"/>
          <ac:cxnSpMkLst>
            <pc:docMk/>
            <pc:sldMk cId="186466931" sldId="286"/>
            <ac:cxnSpMk id="40" creationId="{DF32E043-58EA-3AF8-6EE4-9D06BFFF28E6}"/>
          </ac:cxnSpMkLst>
        </pc:cxnChg>
        <pc:cxnChg chg="add mod">
          <ac:chgData name="Eduardo Pivaral" userId="aa7ee8007814a437" providerId="LiveId" clId="{3BD01B2B-A901-4E9B-A2E3-1059C3C01E91}" dt="2023-03-16T14:12:51.313" v="2182" actId="1582"/>
          <ac:cxnSpMkLst>
            <pc:docMk/>
            <pc:sldMk cId="186466931" sldId="286"/>
            <ac:cxnSpMk id="44" creationId="{44FB55A1-9424-80C8-890E-42BF8540D823}"/>
          </ac:cxnSpMkLst>
        </pc:cxnChg>
        <pc:cxnChg chg="add mod">
          <ac:chgData name="Eduardo Pivaral" userId="aa7ee8007814a437" providerId="LiveId" clId="{3BD01B2B-A901-4E9B-A2E3-1059C3C01E91}" dt="2023-03-16T14:12:56.488" v="2183" actId="14100"/>
          <ac:cxnSpMkLst>
            <pc:docMk/>
            <pc:sldMk cId="186466931" sldId="286"/>
            <ac:cxnSpMk id="49" creationId="{A695EA07-E9C9-0D07-3BB3-075743AEC9BD}"/>
          </ac:cxnSpMkLst>
        </pc:cxnChg>
        <pc:cxnChg chg="add mod">
          <ac:chgData name="Eduardo Pivaral" userId="aa7ee8007814a437" providerId="LiveId" clId="{3BD01B2B-A901-4E9B-A2E3-1059C3C01E91}" dt="2023-03-16T14:12:51.313" v="2182" actId="1582"/>
          <ac:cxnSpMkLst>
            <pc:docMk/>
            <pc:sldMk cId="186466931" sldId="286"/>
            <ac:cxnSpMk id="51" creationId="{F8078AF2-9AFE-77C9-138D-ABC292769CEC}"/>
          </ac:cxnSpMkLst>
        </pc:cxnChg>
        <pc:cxnChg chg="add mod">
          <ac:chgData name="Eduardo Pivaral" userId="aa7ee8007814a437" providerId="LiveId" clId="{3BD01B2B-A901-4E9B-A2E3-1059C3C01E91}" dt="2023-03-16T14:13:01.521" v="2184" actId="14100"/>
          <ac:cxnSpMkLst>
            <pc:docMk/>
            <pc:sldMk cId="186466931" sldId="286"/>
            <ac:cxnSpMk id="53" creationId="{0D089591-8043-30FB-30B4-835BCF089CB9}"/>
          </ac:cxnSpMkLst>
        </pc:cxnChg>
      </pc:sldChg>
      <pc:sldChg chg="del">
        <pc:chgData name="Eduardo Pivaral" userId="aa7ee8007814a437" providerId="LiveId" clId="{3BD01B2B-A901-4E9B-A2E3-1059C3C01E91}" dt="2023-03-15T17:32:05.116" v="4" actId="47"/>
        <pc:sldMkLst>
          <pc:docMk/>
          <pc:sldMk cId="3330150063" sldId="287"/>
        </pc:sldMkLst>
      </pc:sldChg>
      <pc:sldChg chg="del">
        <pc:chgData name="Eduardo Pivaral" userId="aa7ee8007814a437" providerId="LiveId" clId="{3BD01B2B-A901-4E9B-A2E3-1059C3C01E91}" dt="2023-03-15T17:32:05.116" v="4" actId="47"/>
        <pc:sldMkLst>
          <pc:docMk/>
          <pc:sldMk cId="2455131492" sldId="288"/>
        </pc:sldMkLst>
      </pc:sldChg>
      <pc:sldChg chg="addSp delSp modSp mod">
        <pc:chgData name="Eduardo Pivaral" userId="aa7ee8007814a437" providerId="LiveId" clId="{3BD01B2B-A901-4E9B-A2E3-1059C3C01E91}" dt="2023-03-16T14:17:53.060" v="2187" actId="1076"/>
        <pc:sldMkLst>
          <pc:docMk/>
          <pc:sldMk cId="250774684" sldId="289"/>
        </pc:sldMkLst>
        <pc:spChg chg="mod">
          <ac:chgData name="Eduardo Pivaral" userId="aa7ee8007814a437" providerId="LiveId" clId="{3BD01B2B-A901-4E9B-A2E3-1059C3C01E91}" dt="2023-03-16T04:43:46.053" v="1322" actId="20577"/>
          <ac:spMkLst>
            <pc:docMk/>
            <pc:sldMk cId="250774684" sldId="289"/>
            <ac:spMk id="2" creationId="{7A4919D0-F177-4BBA-9A0B-DBA69E2ED764}"/>
          </ac:spMkLst>
        </pc:spChg>
        <pc:spChg chg="del">
          <ac:chgData name="Eduardo Pivaral" userId="aa7ee8007814a437" providerId="LiveId" clId="{3BD01B2B-A901-4E9B-A2E3-1059C3C01E91}" dt="2023-03-16T04:43:58.175" v="1347" actId="478"/>
          <ac:spMkLst>
            <pc:docMk/>
            <pc:sldMk cId="250774684" sldId="289"/>
            <ac:spMk id="5" creationId="{55060C30-C151-CCEB-04A6-3378324C9A7E}"/>
          </ac:spMkLst>
        </pc:spChg>
        <pc:spChg chg="add del mod">
          <ac:chgData name="Eduardo Pivaral" userId="aa7ee8007814a437" providerId="LiveId" clId="{3BD01B2B-A901-4E9B-A2E3-1059C3C01E91}" dt="2023-03-16T04:47:38.267" v="1366" actId="478"/>
          <ac:spMkLst>
            <pc:docMk/>
            <pc:sldMk cId="250774684" sldId="289"/>
            <ac:spMk id="7" creationId="{5C8BA7AF-8545-05BB-0316-B4256DB51470}"/>
          </ac:spMkLst>
        </pc:spChg>
        <pc:spChg chg="mod">
          <ac:chgData name="Eduardo Pivaral" userId="aa7ee8007814a437" providerId="LiveId" clId="{3BD01B2B-A901-4E9B-A2E3-1059C3C01E91}" dt="2023-03-16T05:28:35.440" v="2178" actId="1076"/>
          <ac:spMkLst>
            <pc:docMk/>
            <pc:sldMk cId="250774684" sldId="289"/>
            <ac:spMk id="9" creationId="{6E09943B-4EA1-FCCB-1705-6D28FD995D1F}"/>
          </ac:spMkLst>
        </pc:spChg>
        <pc:spChg chg="add del mod">
          <ac:chgData name="Eduardo Pivaral" userId="aa7ee8007814a437" providerId="LiveId" clId="{3BD01B2B-A901-4E9B-A2E3-1059C3C01E91}" dt="2023-03-16T05:01:52.034" v="1500" actId="478"/>
          <ac:spMkLst>
            <pc:docMk/>
            <pc:sldMk cId="250774684" sldId="289"/>
            <ac:spMk id="10" creationId="{751C1909-E178-4EB4-88BC-C07E071E6091}"/>
          </ac:spMkLst>
        </pc:spChg>
        <pc:spChg chg="add mod">
          <ac:chgData name="Eduardo Pivaral" userId="aa7ee8007814a437" providerId="LiveId" clId="{3BD01B2B-A901-4E9B-A2E3-1059C3C01E91}" dt="2023-03-16T05:28:45" v="2181" actId="1076"/>
          <ac:spMkLst>
            <pc:docMk/>
            <pc:sldMk cId="250774684" sldId="289"/>
            <ac:spMk id="11" creationId="{03BED675-1038-04E8-B8DB-D0BE61D5737C}"/>
          </ac:spMkLst>
        </pc:spChg>
        <pc:picChg chg="add del mod">
          <ac:chgData name="Eduardo Pivaral" userId="aa7ee8007814a437" providerId="LiveId" clId="{3BD01B2B-A901-4E9B-A2E3-1059C3C01E91}" dt="2023-03-16T05:01:50.426" v="1499" actId="478"/>
          <ac:picMkLst>
            <pc:docMk/>
            <pc:sldMk cId="250774684" sldId="289"/>
            <ac:picMk id="3" creationId="{8BCD7743-2C4C-11AF-F5FA-728DD2E9CD0A}"/>
          </ac:picMkLst>
        </pc:picChg>
        <pc:picChg chg="del">
          <ac:chgData name="Eduardo Pivaral" userId="aa7ee8007814a437" providerId="LiveId" clId="{3BD01B2B-A901-4E9B-A2E3-1059C3C01E91}" dt="2023-03-16T04:43:59.963" v="1348" actId="478"/>
          <ac:picMkLst>
            <pc:docMk/>
            <pc:sldMk cId="250774684" sldId="289"/>
            <ac:picMk id="4" creationId="{BB17371E-8198-0E2F-565C-E134B8C6F18A}"/>
          </ac:picMkLst>
        </pc:picChg>
        <pc:picChg chg="add mod">
          <ac:chgData name="Eduardo Pivaral" userId="aa7ee8007814a437" providerId="LiveId" clId="{3BD01B2B-A901-4E9B-A2E3-1059C3C01E91}" dt="2023-03-16T05:05:19.843" v="1555" actId="1076"/>
          <ac:picMkLst>
            <pc:docMk/>
            <pc:sldMk cId="250774684" sldId="289"/>
            <ac:picMk id="13" creationId="{A6931EBA-5E65-3FB9-7B67-379F4ACAA28E}"/>
          </ac:picMkLst>
        </pc:picChg>
        <pc:picChg chg="add del mod">
          <ac:chgData name="Eduardo Pivaral" userId="aa7ee8007814a437" providerId="LiveId" clId="{3BD01B2B-A901-4E9B-A2E3-1059C3C01E91}" dt="2023-03-16T05:03:36.927" v="1531" actId="478"/>
          <ac:picMkLst>
            <pc:docMk/>
            <pc:sldMk cId="250774684" sldId="289"/>
            <ac:picMk id="16" creationId="{E5F3DCA2-06BF-AEED-77AA-663DB6B045B0}"/>
          </ac:picMkLst>
        </pc:picChg>
        <pc:picChg chg="add mod">
          <ac:chgData name="Eduardo Pivaral" userId="aa7ee8007814a437" providerId="LiveId" clId="{3BD01B2B-A901-4E9B-A2E3-1059C3C01E91}" dt="2023-03-16T05:05:15.795" v="1552" actId="1076"/>
          <ac:picMkLst>
            <pc:docMk/>
            <pc:sldMk cId="250774684" sldId="289"/>
            <ac:picMk id="18" creationId="{83EFA97F-E464-D968-6C07-833D00F9C69B}"/>
          </ac:picMkLst>
        </pc:picChg>
        <pc:picChg chg="add mod">
          <ac:chgData name="Eduardo Pivaral" userId="aa7ee8007814a437" providerId="LiveId" clId="{3BD01B2B-A901-4E9B-A2E3-1059C3C01E91}" dt="2023-03-16T05:06:25.469" v="1573" actId="1076"/>
          <ac:picMkLst>
            <pc:docMk/>
            <pc:sldMk cId="250774684" sldId="289"/>
            <ac:picMk id="20" creationId="{313B975E-FBE7-7CEE-5CFC-269C4C598FC1}"/>
          </ac:picMkLst>
        </pc:picChg>
        <pc:picChg chg="add del mod">
          <ac:chgData name="Eduardo Pivaral" userId="aa7ee8007814a437" providerId="LiveId" clId="{3BD01B2B-A901-4E9B-A2E3-1059C3C01E91}" dt="2023-03-16T05:04:57.834" v="1545" actId="478"/>
          <ac:picMkLst>
            <pc:docMk/>
            <pc:sldMk cId="250774684" sldId="289"/>
            <ac:picMk id="21" creationId="{31BD48F9-A47A-B41A-0F57-A1B00B8331C2}"/>
          </ac:picMkLst>
        </pc:picChg>
        <pc:picChg chg="add mod">
          <ac:chgData name="Eduardo Pivaral" userId="aa7ee8007814a437" providerId="LiveId" clId="{3BD01B2B-A901-4E9B-A2E3-1059C3C01E91}" dt="2023-03-16T14:17:53.060" v="2187" actId="1076"/>
          <ac:picMkLst>
            <pc:docMk/>
            <pc:sldMk cId="250774684" sldId="289"/>
            <ac:picMk id="22" creationId="{16E6DAB4-8396-E54D-4DB0-6CD456B7ED4B}"/>
          </ac:picMkLst>
        </pc:picChg>
      </pc:sldChg>
      <pc:sldChg chg="delSp del mod">
        <pc:chgData name="Eduardo Pivaral" userId="aa7ee8007814a437" providerId="LiveId" clId="{3BD01B2B-A901-4E9B-A2E3-1059C3C01E91}" dt="2023-03-16T04:44:06.346" v="1351" actId="2696"/>
        <pc:sldMkLst>
          <pc:docMk/>
          <pc:sldMk cId="1134468945" sldId="290"/>
        </pc:sldMkLst>
        <pc:spChg chg="del">
          <ac:chgData name="Eduardo Pivaral" userId="aa7ee8007814a437" providerId="LiveId" clId="{3BD01B2B-A901-4E9B-A2E3-1059C3C01E91}" dt="2023-03-16T04:44:03.535" v="1350" actId="478"/>
          <ac:spMkLst>
            <pc:docMk/>
            <pc:sldMk cId="1134468945" sldId="290"/>
            <ac:spMk id="9" creationId="{6E09943B-4EA1-FCCB-1705-6D28FD995D1F}"/>
          </ac:spMkLst>
        </pc:spChg>
        <pc:picChg chg="del">
          <ac:chgData name="Eduardo Pivaral" userId="aa7ee8007814a437" providerId="LiveId" clId="{3BD01B2B-A901-4E9B-A2E3-1059C3C01E91}" dt="2023-03-16T04:44:02.238" v="1349" actId="478"/>
          <ac:picMkLst>
            <pc:docMk/>
            <pc:sldMk cId="1134468945" sldId="290"/>
            <ac:picMk id="4" creationId="{35C295D4-123F-0B7B-8F0F-C6C13DFBB8C7}"/>
          </ac:picMkLst>
        </pc:picChg>
      </pc:sldChg>
      <pc:sldChg chg="addSp delSp modSp mod modAnim">
        <pc:chgData name="Eduardo Pivaral" userId="aa7ee8007814a437" providerId="LiveId" clId="{3BD01B2B-A901-4E9B-A2E3-1059C3C01E91}" dt="2023-03-18T03:51:05.651" v="2300" actId="1076"/>
        <pc:sldMkLst>
          <pc:docMk/>
          <pc:sldMk cId="2638208104" sldId="292"/>
        </pc:sldMkLst>
        <pc:spChg chg="mod">
          <ac:chgData name="Eduardo Pivaral" userId="aa7ee8007814a437" providerId="LiveId" clId="{3BD01B2B-A901-4E9B-A2E3-1059C3C01E91}" dt="2023-03-18T03:47:28.747" v="2248" actId="403"/>
          <ac:spMkLst>
            <pc:docMk/>
            <pc:sldMk cId="2638208104" sldId="292"/>
            <ac:spMk id="2" creationId="{7A4919D0-F177-4BBA-9A0B-DBA69E2ED764}"/>
          </ac:spMkLst>
        </pc:spChg>
        <pc:picChg chg="add del mod modCrop">
          <ac:chgData name="Eduardo Pivaral" userId="aa7ee8007814a437" providerId="LiveId" clId="{3BD01B2B-A901-4E9B-A2E3-1059C3C01E91}" dt="2023-03-18T03:50:30.090" v="2286" actId="478"/>
          <ac:picMkLst>
            <pc:docMk/>
            <pc:sldMk cId="2638208104" sldId="292"/>
            <ac:picMk id="4" creationId="{C40BB835-DE91-7B9E-4252-11118D61C67D}"/>
          </ac:picMkLst>
        </pc:picChg>
        <pc:picChg chg="add mod modCrop">
          <ac:chgData name="Eduardo Pivaral" userId="aa7ee8007814a437" providerId="LiveId" clId="{3BD01B2B-A901-4E9B-A2E3-1059C3C01E91}" dt="2023-03-18T03:51:05.651" v="2300" actId="1076"/>
          <ac:picMkLst>
            <pc:docMk/>
            <pc:sldMk cId="2638208104" sldId="292"/>
            <ac:picMk id="6" creationId="{759A601F-E5FC-E17F-43A3-195A38A996F8}"/>
          </ac:picMkLst>
        </pc:picChg>
        <pc:picChg chg="add mod">
          <ac:chgData name="Eduardo Pivaral" userId="aa7ee8007814a437" providerId="LiveId" clId="{3BD01B2B-A901-4E9B-A2E3-1059C3C01E91}" dt="2023-03-18T03:50:55.958" v="2296" actId="1076"/>
          <ac:picMkLst>
            <pc:docMk/>
            <pc:sldMk cId="2638208104" sldId="292"/>
            <ac:picMk id="8" creationId="{CCAD76F8-6A83-D77C-6BAF-51A8AED615AC}"/>
          </ac:picMkLst>
        </pc:picChg>
        <pc:picChg chg="del">
          <ac:chgData name="Eduardo Pivaral" userId="aa7ee8007814a437" providerId="LiveId" clId="{3BD01B2B-A901-4E9B-A2E3-1059C3C01E91}" dt="2023-03-16T03:25:09.792" v="600" actId="478"/>
          <ac:picMkLst>
            <pc:docMk/>
            <pc:sldMk cId="2638208104" sldId="292"/>
            <ac:picMk id="22" creationId="{9210A33A-95CB-14F9-580A-6A9FB430DBAD}"/>
          </ac:picMkLst>
        </pc:picChg>
      </pc:sldChg>
      <pc:sldChg chg="modSp mod">
        <pc:chgData name="Eduardo Pivaral" userId="aa7ee8007814a437" providerId="LiveId" clId="{3BD01B2B-A901-4E9B-A2E3-1059C3C01E91}" dt="2023-03-15T16:19:15.279" v="3" actId="1076"/>
        <pc:sldMkLst>
          <pc:docMk/>
          <pc:sldMk cId="3558082122" sldId="2147470317"/>
        </pc:sldMkLst>
        <pc:picChg chg="mod">
          <ac:chgData name="Eduardo Pivaral" userId="aa7ee8007814a437" providerId="LiveId" clId="{3BD01B2B-A901-4E9B-A2E3-1059C3C01E91}" dt="2023-03-15T16:19:15.279" v="3" actId="1076"/>
          <ac:picMkLst>
            <pc:docMk/>
            <pc:sldMk cId="3558082122" sldId="2147470317"/>
            <ac:picMk id="19" creationId="{CC48F126-4ABF-2810-2940-9B708B715DA0}"/>
          </ac:picMkLst>
        </pc:picChg>
        <pc:picChg chg="mod">
          <ac:chgData name="Eduardo Pivaral" userId="aa7ee8007814a437" providerId="LiveId" clId="{3BD01B2B-A901-4E9B-A2E3-1059C3C01E91}" dt="2023-03-15T00:00:48.208" v="1" actId="1076"/>
          <ac:picMkLst>
            <pc:docMk/>
            <pc:sldMk cId="3558082122" sldId="2147470317"/>
            <ac:picMk id="1026" creationId="{1E7D55B9-F846-7C79-6B82-2BB527056D44}"/>
          </ac:picMkLst>
        </pc:picChg>
      </pc:sldChg>
      <pc:sldChg chg="addSp delSp modSp add mod">
        <pc:chgData name="Eduardo Pivaral" userId="aa7ee8007814a437" providerId="LiveId" clId="{3BD01B2B-A901-4E9B-A2E3-1059C3C01E91}" dt="2023-03-16T04:40:58.307" v="1307" actId="14100"/>
        <pc:sldMkLst>
          <pc:docMk/>
          <pc:sldMk cId="2950473974" sldId="2147470318"/>
        </pc:sldMkLst>
        <pc:spChg chg="mod">
          <ac:chgData name="Eduardo Pivaral" userId="aa7ee8007814a437" providerId="LiveId" clId="{3BD01B2B-A901-4E9B-A2E3-1059C3C01E91}" dt="2023-03-16T04:12:37.552" v="995" actId="404"/>
          <ac:spMkLst>
            <pc:docMk/>
            <pc:sldMk cId="2950473974" sldId="2147470318"/>
            <ac:spMk id="2" creationId="{7A4919D0-F177-4BBA-9A0B-DBA69E2ED764}"/>
          </ac:spMkLst>
        </pc:spChg>
        <pc:spChg chg="add mod">
          <ac:chgData name="Eduardo Pivaral" userId="aa7ee8007814a437" providerId="LiveId" clId="{3BD01B2B-A901-4E9B-A2E3-1059C3C01E91}" dt="2023-03-16T04:40:58.307" v="1307" actId="14100"/>
          <ac:spMkLst>
            <pc:docMk/>
            <pc:sldMk cId="2950473974" sldId="2147470318"/>
            <ac:spMk id="5" creationId="{F55FCF3D-9EC4-7B73-D1F2-5FEAC14CB086}"/>
          </ac:spMkLst>
        </pc:spChg>
        <pc:spChg chg="add mod">
          <ac:chgData name="Eduardo Pivaral" userId="aa7ee8007814a437" providerId="LiveId" clId="{3BD01B2B-A901-4E9B-A2E3-1059C3C01E91}" dt="2023-03-16T04:38:58.808" v="1279" actId="1076"/>
          <ac:spMkLst>
            <pc:docMk/>
            <pc:sldMk cId="2950473974" sldId="2147470318"/>
            <ac:spMk id="6" creationId="{B879E7F5-4877-A934-3106-85578A53A954}"/>
          </ac:spMkLst>
        </pc:spChg>
        <pc:spChg chg="add mod">
          <ac:chgData name="Eduardo Pivaral" userId="aa7ee8007814a437" providerId="LiveId" clId="{3BD01B2B-A901-4E9B-A2E3-1059C3C01E91}" dt="2023-03-16T04:38:58.808" v="1279" actId="1076"/>
          <ac:spMkLst>
            <pc:docMk/>
            <pc:sldMk cId="2950473974" sldId="2147470318"/>
            <ac:spMk id="11" creationId="{C8169970-3DFE-BFCC-8125-EA543ED31F3E}"/>
          </ac:spMkLst>
        </pc:spChg>
        <pc:spChg chg="add mod">
          <ac:chgData name="Eduardo Pivaral" userId="aa7ee8007814a437" providerId="LiveId" clId="{3BD01B2B-A901-4E9B-A2E3-1059C3C01E91}" dt="2023-03-16T04:38:58.808" v="1279" actId="1076"/>
          <ac:spMkLst>
            <pc:docMk/>
            <pc:sldMk cId="2950473974" sldId="2147470318"/>
            <ac:spMk id="12" creationId="{1145C00B-E7B7-77C8-B06C-67737F4BDE47}"/>
          </ac:spMkLst>
        </pc:spChg>
        <pc:spChg chg="add mod">
          <ac:chgData name="Eduardo Pivaral" userId="aa7ee8007814a437" providerId="LiveId" clId="{3BD01B2B-A901-4E9B-A2E3-1059C3C01E91}" dt="2023-03-16T04:38:58.808" v="1279" actId="1076"/>
          <ac:spMkLst>
            <pc:docMk/>
            <pc:sldMk cId="2950473974" sldId="2147470318"/>
            <ac:spMk id="13" creationId="{3E265F6D-5CC0-B9D4-EDAD-3A6B6FCE4CC4}"/>
          </ac:spMkLst>
        </pc:spChg>
        <pc:spChg chg="add mod">
          <ac:chgData name="Eduardo Pivaral" userId="aa7ee8007814a437" providerId="LiveId" clId="{3BD01B2B-A901-4E9B-A2E3-1059C3C01E91}" dt="2023-03-16T04:40:44.004" v="1295" actId="14100"/>
          <ac:spMkLst>
            <pc:docMk/>
            <pc:sldMk cId="2950473974" sldId="2147470318"/>
            <ac:spMk id="18" creationId="{8CF3DB89-ECC5-AE3F-CF6A-4609F38573F4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19" creationId="{A087C9E0-2FA7-BA33-10A4-3FD11FDD9226}"/>
          </ac:spMkLst>
        </pc:spChg>
        <pc:spChg chg="del">
          <ac:chgData name="Eduardo Pivaral" userId="aa7ee8007814a437" providerId="LiveId" clId="{3BD01B2B-A901-4E9B-A2E3-1059C3C01E91}" dt="2023-03-16T04:12:45.387" v="997" actId="478"/>
          <ac:spMkLst>
            <pc:docMk/>
            <pc:sldMk cId="2950473974" sldId="2147470318"/>
            <ac:spMk id="22" creationId="{2E2A5871-6979-150E-6D99-02CD06AAB36F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25" creationId="{A8B03ADB-ED3C-1115-3723-EE924CE25CB8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28" creationId="{6B43BCB2-CD50-CD5B-E4CD-28A09F20DFBA}"/>
          </ac:spMkLst>
        </pc:spChg>
        <pc:spChg chg="del">
          <ac:chgData name="Eduardo Pivaral" userId="aa7ee8007814a437" providerId="LiveId" clId="{3BD01B2B-A901-4E9B-A2E3-1059C3C01E91}" dt="2023-03-16T04:12:46.029" v="998" actId="478"/>
          <ac:spMkLst>
            <pc:docMk/>
            <pc:sldMk cId="2950473974" sldId="2147470318"/>
            <ac:spMk id="30" creationId="{7F0BAEEA-D1FB-A5FA-55B8-D93ED3A14B86}"/>
          </ac:spMkLst>
        </pc:spChg>
        <pc:spChg chg="del">
          <ac:chgData name="Eduardo Pivaral" userId="aa7ee8007814a437" providerId="LiveId" clId="{3BD01B2B-A901-4E9B-A2E3-1059C3C01E91}" dt="2023-03-16T04:12:46.676" v="999" actId="478"/>
          <ac:spMkLst>
            <pc:docMk/>
            <pc:sldMk cId="2950473974" sldId="2147470318"/>
            <ac:spMk id="31" creationId="{975AEF21-8C6C-7013-9E91-663E63C6584F}"/>
          </ac:spMkLst>
        </pc:spChg>
        <pc:spChg chg="del">
          <ac:chgData name="Eduardo Pivaral" userId="aa7ee8007814a437" providerId="LiveId" clId="{3BD01B2B-A901-4E9B-A2E3-1059C3C01E91}" dt="2023-03-16T04:12:47.187" v="1000" actId="478"/>
          <ac:spMkLst>
            <pc:docMk/>
            <pc:sldMk cId="2950473974" sldId="2147470318"/>
            <ac:spMk id="32" creationId="{2D9A7BC3-7D99-DCD1-42E3-54D04AF818F5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35" creationId="{E85E01A7-4FF4-5640-9161-A3D2B42330DD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36" creationId="{175EA076-56CA-E2B7-F2FE-A8A1643E185A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37" creationId="{95EF5114-8190-3B9D-9D10-A24D9B90ECB0}"/>
          </ac:spMkLst>
        </pc:spChg>
        <pc:spChg chg="del">
          <ac:chgData name="Eduardo Pivaral" userId="aa7ee8007814a437" providerId="LiveId" clId="{3BD01B2B-A901-4E9B-A2E3-1059C3C01E91}" dt="2023-03-16T04:12:44.386" v="996" actId="478"/>
          <ac:spMkLst>
            <pc:docMk/>
            <pc:sldMk cId="2950473974" sldId="2147470318"/>
            <ac:spMk id="38" creationId="{291BE1D4-56EE-515D-7071-82CA7F593E31}"/>
          </ac:spMkLst>
        </pc:spChg>
        <pc:spChg chg="add mod">
          <ac:chgData name="Eduardo Pivaral" userId="aa7ee8007814a437" providerId="LiveId" clId="{3BD01B2B-A901-4E9B-A2E3-1059C3C01E91}" dt="2023-03-16T04:38:58.808" v="1279" actId="1076"/>
          <ac:spMkLst>
            <pc:docMk/>
            <pc:sldMk cId="2950473974" sldId="2147470318"/>
            <ac:spMk id="60" creationId="{116BB67F-2A98-DFB5-98EC-00460B95D1C3}"/>
          </ac:spMkLst>
        </pc:spChg>
        <pc:picChg chg="add del mod">
          <ac:chgData name="Eduardo Pivaral" userId="aa7ee8007814a437" providerId="LiveId" clId="{3BD01B2B-A901-4E9B-A2E3-1059C3C01E91}" dt="2023-03-16T04:26:09.305" v="1103" actId="478"/>
          <ac:picMkLst>
            <pc:docMk/>
            <pc:sldMk cId="2950473974" sldId="2147470318"/>
            <ac:picMk id="4" creationId="{2A94A0AC-BA1D-A710-266C-E60511F57A89}"/>
          </ac:picMkLst>
        </pc:picChg>
        <pc:picChg chg="add mod">
          <ac:chgData name="Eduardo Pivaral" userId="aa7ee8007814a437" providerId="LiveId" clId="{3BD01B2B-A901-4E9B-A2E3-1059C3C01E91}" dt="2023-03-16T04:38:58.808" v="1279" actId="1076"/>
          <ac:picMkLst>
            <pc:docMk/>
            <pc:sldMk cId="2950473974" sldId="2147470318"/>
            <ac:picMk id="8" creationId="{E346244F-4BB7-57D3-1B00-0A0C5CDE6ED4}"/>
          </ac:picMkLst>
        </pc:picChg>
        <pc:picChg chg="add mod">
          <ac:chgData name="Eduardo Pivaral" userId="aa7ee8007814a437" providerId="LiveId" clId="{3BD01B2B-A901-4E9B-A2E3-1059C3C01E91}" dt="2023-03-16T04:38:58.808" v="1279" actId="1076"/>
          <ac:picMkLst>
            <pc:docMk/>
            <pc:sldMk cId="2950473974" sldId="2147470318"/>
            <ac:picMk id="10" creationId="{0A9B65B5-EFD2-9402-5AEE-0D545FE832DE}"/>
          </ac:picMkLst>
        </pc:picChg>
        <pc:picChg chg="del">
          <ac:chgData name="Eduardo Pivaral" userId="aa7ee8007814a437" providerId="LiveId" clId="{3BD01B2B-A901-4E9B-A2E3-1059C3C01E91}" dt="2023-03-16T04:12:44.386" v="996" actId="478"/>
          <ac:picMkLst>
            <pc:docMk/>
            <pc:sldMk cId="2950473974" sldId="2147470318"/>
            <ac:picMk id="33" creationId="{9E1C3DEF-78E2-5030-856D-30AB5FC8BA47}"/>
          </ac:picMkLst>
        </pc:pic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16" creationId="{DB4D7E08-1727-444B-09BB-556EF5232551}"/>
          </ac:cxnSpMkLst>
        </pc:cxn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20" creationId="{AE118BCE-0C51-DB57-AA11-F3C6FED0612E}"/>
          </ac:cxnSpMkLst>
        </pc:cxn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23" creationId="{FF3DAD4B-D9D8-786E-8495-D4AD9B98D727}"/>
          </ac:cxnSpMkLst>
        </pc:cxnChg>
        <pc:cxnChg chg="add mod">
          <ac:chgData name="Eduardo Pivaral" userId="aa7ee8007814a437" providerId="LiveId" clId="{3BD01B2B-A901-4E9B-A2E3-1059C3C01E91}" dt="2023-03-16T04:39:32.130" v="1284" actId="14100"/>
          <ac:cxnSpMkLst>
            <pc:docMk/>
            <pc:sldMk cId="2950473974" sldId="2147470318"/>
            <ac:cxnSpMk id="27" creationId="{4641DF43-76D0-1633-2758-C57E4ECFD703}"/>
          </ac:cxnSpMkLst>
        </pc:cxnChg>
        <pc:cxnChg chg="add mod">
          <ac:chgData name="Eduardo Pivaral" userId="aa7ee8007814a437" providerId="LiveId" clId="{3BD01B2B-A901-4E9B-A2E3-1059C3C01E91}" dt="2023-03-16T04:39:21.470" v="1282" actId="14100"/>
          <ac:cxnSpMkLst>
            <pc:docMk/>
            <pc:sldMk cId="2950473974" sldId="2147470318"/>
            <ac:cxnSpMk id="45" creationId="{9682F830-FC5F-604B-EFF7-E90413F8B8BF}"/>
          </ac:cxnSpMkLst>
        </pc:cxn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48" creationId="{9D561D56-1335-9761-E85D-EDDE8D24FE3D}"/>
          </ac:cxnSpMkLst>
        </pc:cxn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52" creationId="{963C57E5-7A8B-558B-E265-DFF8187AE976}"/>
          </ac:cxnSpMkLst>
        </pc:cxnChg>
        <pc:cxnChg chg="add mod">
          <ac:chgData name="Eduardo Pivaral" userId="aa7ee8007814a437" providerId="LiveId" clId="{3BD01B2B-A901-4E9B-A2E3-1059C3C01E91}" dt="2023-03-16T04:39:26.146" v="1283" actId="14100"/>
          <ac:cxnSpMkLst>
            <pc:docMk/>
            <pc:sldMk cId="2950473974" sldId="2147470318"/>
            <ac:cxnSpMk id="56" creationId="{72C831B5-6A6D-0D31-5FEC-9B15F1B30BAD}"/>
          </ac:cxnSpMkLst>
        </pc:cxnChg>
        <pc:cxnChg chg="add mod">
          <ac:chgData name="Eduardo Pivaral" userId="aa7ee8007814a437" providerId="LiveId" clId="{3BD01B2B-A901-4E9B-A2E3-1059C3C01E91}" dt="2023-03-16T04:39:18.514" v="1281" actId="14100"/>
          <ac:cxnSpMkLst>
            <pc:docMk/>
            <pc:sldMk cId="2950473974" sldId="2147470318"/>
            <ac:cxnSpMk id="61" creationId="{E2158163-4AC0-C9B4-EA43-2A6AFB14D0CF}"/>
          </ac:cxnSpMkLst>
        </pc:cxnChg>
        <pc:cxnChg chg="add mod">
          <ac:chgData name="Eduardo Pivaral" userId="aa7ee8007814a437" providerId="LiveId" clId="{3BD01B2B-A901-4E9B-A2E3-1059C3C01E91}" dt="2023-03-16T04:38:58.808" v="1279" actId="1076"/>
          <ac:cxnSpMkLst>
            <pc:docMk/>
            <pc:sldMk cId="2950473974" sldId="2147470318"/>
            <ac:cxnSpMk id="64" creationId="{E6C0B95E-844A-EE87-9499-8B17C4A0720E}"/>
          </ac:cxnSpMkLst>
        </pc:cxnChg>
      </pc:sldChg>
      <pc:sldChg chg="addSp delSp modSp add mod modAnim">
        <pc:chgData name="Eduardo Pivaral" userId="aa7ee8007814a437" providerId="LiveId" clId="{3BD01B2B-A901-4E9B-A2E3-1059C3C01E91}" dt="2023-03-16T14:18:52.712" v="2199" actId="1076"/>
        <pc:sldMkLst>
          <pc:docMk/>
          <pc:sldMk cId="1845095404" sldId="2147470319"/>
        </pc:sldMkLst>
        <pc:spChg chg="add del mod">
          <ac:chgData name="Eduardo Pivaral" userId="aa7ee8007814a437" providerId="LiveId" clId="{3BD01B2B-A901-4E9B-A2E3-1059C3C01E91}" dt="2023-03-16T05:05:35.999" v="1562" actId="478"/>
          <ac:spMkLst>
            <pc:docMk/>
            <pc:sldMk cId="1845095404" sldId="2147470319"/>
            <ac:spMk id="4" creationId="{CE6D40FB-255A-E542-A5B5-DC1FF37767F8}"/>
          </ac:spMkLst>
        </pc:spChg>
        <pc:spChg chg="add mod">
          <ac:chgData name="Eduardo Pivaral" userId="aa7ee8007814a437" providerId="LiveId" clId="{3BD01B2B-A901-4E9B-A2E3-1059C3C01E91}" dt="2023-03-16T05:28:08.572" v="2176" actId="113"/>
          <ac:spMkLst>
            <pc:docMk/>
            <pc:sldMk cId="1845095404" sldId="2147470319"/>
            <ac:spMk id="5" creationId="{30C094B2-DB14-ED7E-A195-AEC4C958C92F}"/>
          </ac:spMkLst>
        </pc:spChg>
        <pc:spChg chg="add mod">
          <ac:chgData name="Eduardo Pivaral" userId="aa7ee8007814a437" providerId="LiveId" clId="{3BD01B2B-A901-4E9B-A2E3-1059C3C01E91}" dt="2023-03-16T05:10:17.959" v="1753" actId="1076"/>
          <ac:spMkLst>
            <pc:docMk/>
            <pc:sldMk cId="1845095404" sldId="2147470319"/>
            <ac:spMk id="7" creationId="{DDD1079D-47DF-70E5-6B40-7C6B4BDAB301}"/>
          </ac:spMkLst>
        </pc:spChg>
        <pc:spChg chg="del mod">
          <ac:chgData name="Eduardo Pivaral" userId="aa7ee8007814a437" providerId="LiveId" clId="{3BD01B2B-A901-4E9B-A2E3-1059C3C01E91}" dt="2023-03-16T05:06:33.832" v="1574" actId="478"/>
          <ac:spMkLst>
            <pc:docMk/>
            <pc:sldMk cId="1845095404" sldId="2147470319"/>
            <ac:spMk id="9" creationId="{6E09943B-4EA1-FCCB-1705-6D28FD995D1F}"/>
          </ac:spMkLst>
        </pc:spChg>
        <pc:spChg chg="mod">
          <ac:chgData name="Eduardo Pivaral" userId="aa7ee8007814a437" providerId="LiveId" clId="{3BD01B2B-A901-4E9B-A2E3-1059C3C01E91}" dt="2023-03-16T05:10:34.468" v="1760" actId="1076"/>
          <ac:spMkLst>
            <pc:docMk/>
            <pc:sldMk cId="1845095404" sldId="2147470319"/>
            <ac:spMk id="10" creationId="{751C1909-E178-4EB4-88BC-C07E071E6091}"/>
          </ac:spMkLst>
        </pc:spChg>
        <pc:spChg chg="del">
          <ac:chgData name="Eduardo Pivaral" userId="aa7ee8007814a437" providerId="LiveId" clId="{3BD01B2B-A901-4E9B-A2E3-1059C3C01E91}" dt="2023-03-16T05:05:26.807" v="1556" actId="478"/>
          <ac:spMkLst>
            <pc:docMk/>
            <pc:sldMk cId="1845095404" sldId="2147470319"/>
            <ac:spMk id="11" creationId="{03BED675-1038-04E8-B8DB-D0BE61D5737C}"/>
          </ac:spMkLst>
        </pc:spChg>
        <pc:picChg chg="mod">
          <ac:chgData name="Eduardo Pivaral" userId="aa7ee8007814a437" providerId="LiveId" clId="{3BD01B2B-A901-4E9B-A2E3-1059C3C01E91}" dt="2023-03-16T14:18:09.880" v="2191" actId="14100"/>
          <ac:picMkLst>
            <pc:docMk/>
            <pc:sldMk cId="1845095404" sldId="2147470319"/>
            <ac:picMk id="3" creationId="{8BCD7743-2C4C-11AF-F5FA-728DD2E9CD0A}"/>
          </ac:picMkLst>
        </pc:picChg>
        <pc:picChg chg="add mod">
          <ac:chgData name="Eduardo Pivaral" userId="aa7ee8007814a437" providerId="LiveId" clId="{3BD01B2B-A901-4E9B-A2E3-1059C3C01E91}" dt="2023-03-16T14:18:52.712" v="2199" actId="1076"/>
          <ac:picMkLst>
            <pc:docMk/>
            <pc:sldMk cId="1845095404" sldId="2147470319"/>
            <ac:picMk id="6" creationId="{0C8611EC-04B6-3BE2-14ED-DC9A6B4CC4A8}"/>
          </ac:picMkLst>
        </pc:picChg>
        <pc:picChg chg="add mod">
          <ac:chgData name="Eduardo Pivaral" userId="aa7ee8007814a437" providerId="LiveId" clId="{3BD01B2B-A901-4E9B-A2E3-1059C3C01E91}" dt="2023-03-16T05:10:19.488" v="1754" actId="1076"/>
          <ac:picMkLst>
            <pc:docMk/>
            <pc:sldMk cId="1845095404" sldId="2147470319"/>
            <ac:picMk id="12" creationId="{1AFBAA48-45A7-8BE4-2681-3F9476A83FE5}"/>
          </ac:picMkLst>
        </pc:picChg>
        <pc:picChg chg="add del mod">
          <ac:chgData name="Eduardo Pivaral" userId="aa7ee8007814a437" providerId="LiveId" clId="{3BD01B2B-A901-4E9B-A2E3-1059C3C01E91}" dt="2023-03-16T14:18:07.538" v="2190" actId="478"/>
          <ac:picMkLst>
            <pc:docMk/>
            <pc:sldMk cId="1845095404" sldId="2147470319"/>
            <ac:picMk id="13" creationId="{E59B5620-BFCB-41F9-5B6B-913BFD2568CD}"/>
          </ac:picMkLst>
        </pc:picChg>
      </pc:sldChg>
      <pc:sldChg chg="addSp delSp modSp add mod modAnim">
        <pc:chgData name="Eduardo Pivaral" userId="aa7ee8007814a437" providerId="LiveId" clId="{3BD01B2B-A901-4E9B-A2E3-1059C3C01E91}" dt="2023-03-16T14:19:13.594" v="2203" actId="1076"/>
        <pc:sldMkLst>
          <pc:docMk/>
          <pc:sldMk cId="1749772324" sldId="2147470320"/>
        </pc:sldMkLst>
        <pc:spChg chg="mod">
          <ac:chgData name="Eduardo Pivaral" userId="aa7ee8007814a437" providerId="LiveId" clId="{3BD01B2B-A901-4E9B-A2E3-1059C3C01E91}" dt="2023-03-16T05:11:55.332" v="1803" actId="20577"/>
          <ac:spMkLst>
            <pc:docMk/>
            <pc:sldMk cId="1749772324" sldId="2147470320"/>
            <ac:spMk id="2" creationId="{7A4919D0-F177-4BBA-9A0B-DBA69E2ED764}"/>
          </ac:spMkLst>
        </pc:spChg>
        <pc:spChg chg="mod">
          <ac:chgData name="Eduardo Pivaral" userId="aa7ee8007814a437" providerId="LiveId" clId="{3BD01B2B-A901-4E9B-A2E3-1059C3C01E91}" dt="2023-03-16T05:26:33.606" v="2165" actId="1076"/>
          <ac:spMkLst>
            <pc:docMk/>
            <pc:sldMk cId="1749772324" sldId="2147470320"/>
            <ac:spMk id="5" creationId="{30C094B2-DB14-ED7E-A195-AEC4C958C92F}"/>
          </ac:spMkLst>
        </pc:spChg>
        <pc:spChg chg="del">
          <ac:chgData name="Eduardo Pivaral" userId="aa7ee8007814a437" providerId="LiveId" clId="{3BD01B2B-A901-4E9B-A2E3-1059C3C01E91}" dt="2023-03-16T05:11:39.169" v="1778" actId="478"/>
          <ac:spMkLst>
            <pc:docMk/>
            <pc:sldMk cId="1749772324" sldId="2147470320"/>
            <ac:spMk id="7" creationId="{DDD1079D-47DF-70E5-6B40-7C6B4BDAB301}"/>
          </ac:spMkLst>
        </pc:spChg>
        <pc:spChg chg="add mod">
          <ac:chgData name="Eduardo Pivaral" userId="aa7ee8007814a437" providerId="LiveId" clId="{3BD01B2B-A901-4E9B-A2E3-1059C3C01E91}" dt="2023-03-16T05:26:36.295" v="2166" actId="1076"/>
          <ac:spMkLst>
            <pc:docMk/>
            <pc:sldMk cId="1749772324" sldId="2147470320"/>
            <ac:spMk id="8" creationId="{4C66A61C-EA09-2948-079E-8DE7845C26BD}"/>
          </ac:spMkLst>
        </pc:spChg>
        <pc:spChg chg="del">
          <ac:chgData name="Eduardo Pivaral" userId="aa7ee8007814a437" providerId="LiveId" clId="{3BD01B2B-A901-4E9B-A2E3-1059C3C01E91}" dt="2023-03-16T05:11:59.294" v="1804" actId="478"/>
          <ac:spMkLst>
            <pc:docMk/>
            <pc:sldMk cId="1749772324" sldId="2147470320"/>
            <ac:spMk id="10" creationId="{751C1909-E178-4EB4-88BC-C07E071E6091}"/>
          </ac:spMkLst>
        </pc:spChg>
        <pc:spChg chg="add del">
          <ac:chgData name="Eduardo Pivaral" userId="aa7ee8007814a437" providerId="LiveId" clId="{3BD01B2B-A901-4E9B-A2E3-1059C3C01E91}" dt="2023-03-16T05:15:40.956" v="1840" actId="22"/>
          <ac:spMkLst>
            <pc:docMk/>
            <pc:sldMk cId="1749772324" sldId="2147470320"/>
            <ac:spMk id="16" creationId="{1C922E06-40CF-C14E-75EE-1C13D07A3284}"/>
          </ac:spMkLst>
        </pc:spChg>
        <pc:spChg chg="add mod">
          <ac:chgData name="Eduardo Pivaral" userId="aa7ee8007814a437" providerId="LiveId" clId="{3BD01B2B-A901-4E9B-A2E3-1059C3C01E91}" dt="2023-03-16T05:26:38.591" v="2167" actId="1076"/>
          <ac:spMkLst>
            <pc:docMk/>
            <pc:sldMk cId="1749772324" sldId="2147470320"/>
            <ac:spMk id="17" creationId="{4A665109-A2E2-4F74-DBA1-EC9EA2E350F0}"/>
          </ac:spMkLst>
        </pc:spChg>
        <pc:spChg chg="add mod">
          <ac:chgData name="Eduardo Pivaral" userId="aa7ee8007814a437" providerId="LiveId" clId="{3BD01B2B-A901-4E9B-A2E3-1059C3C01E91}" dt="2023-03-16T05:26:43.401" v="2169" actId="1076"/>
          <ac:spMkLst>
            <pc:docMk/>
            <pc:sldMk cId="1749772324" sldId="2147470320"/>
            <ac:spMk id="22" creationId="{970AE5B7-5F52-C468-42D0-2F9587E6E681}"/>
          </ac:spMkLst>
        </pc:spChg>
        <pc:picChg chg="del">
          <ac:chgData name="Eduardo Pivaral" userId="aa7ee8007814a437" providerId="LiveId" clId="{3BD01B2B-A901-4E9B-A2E3-1059C3C01E91}" dt="2023-03-16T05:11:41.963" v="1781" actId="478"/>
          <ac:picMkLst>
            <pc:docMk/>
            <pc:sldMk cId="1749772324" sldId="2147470320"/>
            <ac:picMk id="3" creationId="{8BCD7743-2C4C-11AF-F5FA-728DD2E9CD0A}"/>
          </ac:picMkLst>
        </pc:picChg>
        <pc:picChg chg="add mod">
          <ac:chgData name="Eduardo Pivaral" userId="aa7ee8007814a437" providerId="LiveId" clId="{3BD01B2B-A901-4E9B-A2E3-1059C3C01E91}" dt="2023-03-16T14:19:11.839" v="2202" actId="1076"/>
          <ac:picMkLst>
            <pc:docMk/>
            <pc:sldMk cId="1749772324" sldId="2147470320"/>
            <ac:picMk id="6" creationId="{3EB35236-4F01-518B-DE13-9FE34C5ADB1F}"/>
          </ac:picMkLst>
        </pc:picChg>
        <pc:picChg chg="add mod">
          <ac:chgData name="Eduardo Pivaral" userId="aa7ee8007814a437" providerId="LiveId" clId="{3BD01B2B-A901-4E9B-A2E3-1059C3C01E91}" dt="2023-03-16T14:19:13.594" v="2203" actId="1076"/>
          <ac:picMkLst>
            <pc:docMk/>
            <pc:sldMk cId="1749772324" sldId="2147470320"/>
            <ac:picMk id="11" creationId="{5BC69A97-A365-AD2F-20D1-182BEB98F834}"/>
          </ac:picMkLst>
        </pc:picChg>
        <pc:picChg chg="del">
          <ac:chgData name="Eduardo Pivaral" userId="aa7ee8007814a437" providerId="LiveId" clId="{3BD01B2B-A901-4E9B-A2E3-1059C3C01E91}" dt="2023-03-16T05:11:40.052" v="1779" actId="478"/>
          <ac:picMkLst>
            <pc:docMk/>
            <pc:sldMk cId="1749772324" sldId="2147470320"/>
            <ac:picMk id="12" creationId="{1AFBAA48-45A7-8BE4-2681-3F9476A83FE5}"/>
          </ac:picMkLst>
        </pc:picChg>
        <pc:picChg chg="del">
          <ac:chgData name="Eduardo Pivaral" userId="aa7ee8007814a437" providerId="LiveId" clId="{3BD01B2B-A901-4E9B-A2E3-1059C3C01E91}" dt="2023-03-16T05:11:41.320" v="1780" actId="478"/>
          <ac:picMkLst>
            <pc:docMk/>
            <pc:sldMk cId="1749772324" sldId="2147470320"/>
            <ac:picMk id="13" creationId="{E59B5620-BFCB-41F9-5B6B-913BFD2568CD}"/>
          </ac:picMkLst>
        </pc:picChg>
        <pc:picChg chg="add mod">
          <ac:chgData name="Eduardo Pivaral" userId="aa7ee8007814a437" providerId="LiveId" clId="{3BD01B2B-A901-4E9B-A2E3-1059C3C01E91}" dt="2023-03-16T05:27:03.082" v="2175" actId="1076"/>
          <ac:picMkLst>
            <pc:docMk/>
            <pc:sldMk cId="1749772324" sldId="2147470320"/>
            <ac:picMk id="19" creationId="{4D13E0C5-FB95-64DF-CAF7-5D4A88AB0677}"/>
          </ac:picMkLst>
        </pc:picChg>
        <pc:picChg chg="add mod">
          <ac:chgData name="Eduardo Pivaral" userId="aa7ee8007814a437" providerId="LiveId" clId="{3BD01B2B-A901-4E9B-A2E3-1059C3C01E91}" dt="2023-03-16T14:19:04.500" v="2201" actId="1076"/>
          <ac:picMkLst>
            <pc:docMk/>
            <pc:sldMk cId="1749772324" sldId="2147470320"/>
            <ac:picMk id="20" creationId="{1D56E612-1AB4-2361-E454-7AD812D871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hyperlink" Target="https://es.wikipedia.org/wiki/Circuito_impreso" TargetMode="External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kicad.org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www.kicad.org/download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jlcpc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hpark.com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www.pcbwa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9">
            <a:extLst>
              <a:ext uri="{FF2B5EF4-FFF2-40B4-BE49-F238E27FC236}">
                <a16:creationId xmlns:a16="http://schemas.microsoft.com/office/drawing/2014/main" id="{CC48F126-4ABF-2810-2940-9B708B71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76" y="1545524"/>
            <a:ext cx="4009191" cy="2672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4CFE8B-B359-C6A2-02BB-ECE107171115}"/>
              </a:ext>
            </a:extLst>
          </p:cNvPr>
          <p:cNvSpPr/>
          <p:nvPr/>
        </p:nvSpPr>
        <p:spPr>
          <a:xfrm>
            <a:off x="-264920" y="5704317"/>
            <a:ext cx="12630684" cy="1243414"/>
          </a:xfrm>
          <a:prstGeom prst="rect">
            <a:avLst/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E9B2A-3513-33CE-9A73-ED8D682CBA67}"/>
              </a:ext>
            </a:extLst>
          </p:cNvPr>
          <p:cNvSpPr txBox="1"/>
          <p:nvPr/>
        </p:nvSpPr>
        <p:spPr>
          <a:xfrm>
            <a:off x="569539" y="530963"/>
            <a:ext cx="52757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6600" b="1" dirty="0">
                <a:latin typeface="Dosis ExtraLight" pitchFamily="2" charset="0"/>
                <a:cs typeface="Segoe UI" panose="020B0502040204020203" pitchFamily="34" charset="0"/>
              </a:rPr>
              <a:t>Diseñando nuestra primer PCB con </a:t>
            </a:r>
            <a:r>
              <a:rPr lang="es-GT" sz="6600" b="1" dirty="0" err="1">
                <a:latin typeface="Dosis ExtraLight" pitchFamily="2" charset="0"/>
                <a:cs typeface="Segoe UI" panose="020B0502040204020203" pitchFamily="34" charset="0"/>
              </a:rPr>
              <a:t>KiCad</a:t>
            </a:r>
            <a:endParaRPr lang="en-US" sz="6600" b="1" dirty="0">
              <a:latin typeface="Dosis ExtraLight" pitchFamily="2" charset="0"/>
              <a:cs typeface="Segoe UI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4FD744-9CCE-6398-BBF1-91D46363BC07}"/>
              </a:ext>
            </a:extLst>
          </p:cNvPr>
          <p:cNvSpPr txBox="1">
            <a:spLocks/>
          </p:cNvSpPr>
          <p:nvPr/>
        </p:nvSpPr>
        <p:spPr>
          <a:xfrm>
            <a:off x="1268342" y="4124329"/>
            <a:ext cx="4390049" cy="9634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Eduardo Pivaral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Co-</a:t>
            </a:r>
            <a:r>
              <a:rPr lang="en-US" sz="1800" dirty="0" err="1">
                <a:solidFill>
                  <a:schemeClr val="bg1"/>
                </a:solidFill>
              </a:rPr>
              <a:t>fundador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Huum</a:t>
            </a:r>
            <a:r>
              <a:rPr lang="en-US" sz="1800" dirty="0">
                <a:solidFill>
                  <a:schemeClr val="bg1"/>
                </a:solidFill>
              </a:rPr>
              <a:t> Pedals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7F112-E704-65BB-B1BA-E77EAE7C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49" y="5792065"/>
            <a:ext cx="2785568" cy="7793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7D55B9-F846-7C79-6B82-2BB52705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9" y="5691306"/>
            <a:ext cx="7402757" cy="11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AEE282-F3C2-063E-C560-98809853910B}"/>
              </a:ext>
            </a:extLst>
          </p:cNvPr>
          <p:cNvCxnSpPr/>
          <p:nvPr/>
        </p:nvCxnSpPr>
        <p:spPr>
          <a:xfrm>
            <a:off x="386531" y="3882720"/>
            <a:ext cx="4916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08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890777" y="-45494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77" y="64236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</a:t>
            </a:r>
            <a:r>
              <a:rPr lang="es-GT" sz="4800" dirty="0">
                <a:solidFill>
                  <a:schemeClr val="accent2"/>
                </a:solidFill>
              </a:rPr>
              <a:t>555 Astable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59A601F-E5FC-E17F-43A3-195A38A99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4" b="13695"/>
          <a:stretch/>
        </p:blipFill>
        <p:spPr>
          <a:xfrm>
            <a:off x="378880" y="2908237"/>
            <a:ext cx="6680666" cy="3615566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CCAD76F8-6A83-D77C-6BAF-51A8AED61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0347" y="576102"/>
            <a:ext cx="5532773" cy="3131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20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AC4896-E219-7576-1AFE-77DDE032E4FF}"/>
              </a:ext>
            </a:extLst>
          </p:cNvPr>
          <p:cNvSpPr/>
          <p:nvPr/>
        </p:nvSpPr>
        <p:spPr>
          <a:xfrm>
            <a:off x="487110" y="1914731"/>
            <a:ext cx="6554625" cy="25483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6" y="415116"/>
            <a:ext cx="5966333" cy="1499616"/>
          </a:xfrm>
        </p:spPr>
        <p:txBody>
          <a:bodyPr>
            <a:normAutofit/>
          </a:bodyPr>
          <a:lstStyle/>
          <a:p>
            <a:r>
              <a:rPr lang="en-US" dirty="0"/>
              <a:t>Eduardo Pivaral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Co-founder </a:t>
            </a:r>
            <a:r>
              <a:rPr lang="en-US" sz="2800" dirty="0" err="1">
                <a:solidFill>
                  <a:schemeClr val="accent4"/>
                </a:solidFill>
              </a:rPr>
              <a:t>huum</a:t>
            </a:r>
            <a:r>
              <a:rPr lang="en-US" sz="2800" dirty="0">
                <a:solidFill>
                  <a:schemeClr val="accent4"/>
                </a:solidFill>
              </a:rPr>
              <a:t> pedals 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Huumpedals.com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CFCC6-3F22-B84E-B794-D743480D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1" r="11411"/>
          <a:stretch/>
        </p:blipFill>
        <p:spPr>
          <a:xfrm>
            <a:off x="8352968" y="211466"/>
            <a:ext cx="3213673" cy="33312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151">
            <a:extLst>
              <a:ext uri="{FF2B5EF4-FFF2-40B4-BE49-F238E27FC236}">
                <a16:creationId xmlns:a16="http://schemas.microsoft.com/office/drawing/2014/main" id="{7C1569B1-AF36-B0BB-679C-ACA68CE8E18B}"/>
              </a:ext>
            </a:extLst>
          </p:cNvPr>
          <p:cNvSpPr txBox="1">
            <a:spLocks/>
          </p:cNvSpPr>
          <p:nvPr/>
        </p:nvSpPr>
        <p:spPr>
          <a:xfrm>
            <a:off x="734468" y="1909623"/>
            <a:ext cx="6029880" cy="263038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>
              <a:lnSpc>
                <a:spcPct val="100000"/>
              </a:lnSpc>
              <a:defRPr cap="all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pPr algn="just"/>
            <a:r>
              <a:rPr lang="es-GT" cap="none" dirty="0">
                <a:solidFill>
                  <a:schemeClr val="tx2"/>
                </a:solidFill>
              </a:rPr>
              <a:t>Ingeniería en Electrónica con un posgrado en Desarrollo de Aplicaciones electrónicas.</a:t>
            </a:r>
          </a:p>
          <a:p>
            <a:pPr algn="just"/>
            <a:endParaRPr lang="es-GT" cap="none" dirty="0">
              <a:solidFill>
                <a:schemeClr val="tx2"/>
              </a:solidFill>
            </a:endParaRPr>
          </a:p>
          <a:p>
            <a:pPr algn="just"/>
            <a:r>
              <a:rPr lang="es-GT" cap="none" dirty="0">
                <a:solidFill>
                  <a:schemeClr val="tx2"/>
                </a:solidFill>
              </a:rPr>
              <a:t>+15 años en distintas áreas de IT, mayormente enfocado a data, también realizando proyectos de sistemas embebidos e IoT.</a:t>
            </a:r>
          </a:p>
          <a:p>
            <a:pPr algn="just"/>
            <a:endParaRPr lang="es-GT" cap="none" dirty="0">
              <a:solidFill>
                <a:schemeClr val="tx2"/>
              </a:solidFill>
            </a:endParaRPr>
          </a:p>
          <a:p>
            <a:pPr algn="just"/>
            <a:r>
              <a:rPr lang="es-GT" cap="none" dirty="0">
                <a:solidFill>
                  <a:schemeClr val="tx2"/>
                </a:solidFill>
              </a:rPr>
              <a:t>Conferencista en eventos locales e internacionales, relacionados con data, programación, electrónica e IoT.</a:t>
            </a:r>
            <a:endParaRPr lang="en-US" cap="none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99D2A-9545-D239-D711-7017B3C782A9}"/>
              </a:ext>
            </a:extLst>
          </p:cNvPr>
          <p:cNvSpPr txBox="1"/>
          <p:nvPr/>
        </p:nvSpPr>
        <p:spPr>
          <a:xfrm>
            <a:off x="9696705" y="4002183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</a:rPr>
              <a:t>eduardo-pivaral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B2F07-4DFB-1C0F-326A-80820549C1DF}"/>
              </a:ext>
            </a:extLst>
          </p:cNvPr>
          <p:cNvSpPr txBox="1"/>
          <p:nvPr/>
        </p:nvSpPr>
        <p:spPr>
          <a:xfrm>
            <a:off x="9696705" y="4645047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@EduardoDBA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6BCF-DA5C-508B-16B3-F0B100031512}"/>
              </a:ext>
            </a:extLst>
          </p:cNvPr>
          <p:cNvSpPr txBox="1"/>
          <p:nvPr/>
        </p:nvSpPr>
        <p:spPr>
          <a:xfrm>
            <a:off x="9696705" y="5270595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Epivaral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93A619-1E18-092F-16A4-51C3EF8B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79" y="5165552"/>
            <a:ext cx="548640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54DB1A-4D2D-E72F-B072-7C29F08DC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79" y="3914457"/>
            <a:ext cx="548640" cy="54864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F7F09444-E4F8-BDED-3A00-C1B67F07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79" y="4540004"/>
            <a:ext cx="548640" cy="54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36598-D53C-BF3E-33AB-9912DF94D54F}"/>
              </a:ext>
            </a:extLst>
          </p:cNvPr>
          <p:cNvSpPr txBox="1"/>
          <p:nvPr/>
        </p:nvSpPr>
        <p:spPr>
          <a:xfrm>
            <a:off x="9696705" y="5896143"/>
            <a:ext cx="2081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@EduardoPivaral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91FE0-A042-197E-B8D9-7F0667478F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83" y="5791100"/>
            <a:ext cx="608232" cy="608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DCE32-6F7A-7858-7583-BB8DAA2A60B8}"/>
              </a:ext>
            </a:extLst>
          </p:cNvPr>
          <p:cNvSpPr txBox="1"/>
          <p:nvPr/>
        </p:nvSpPr>
        <p:spPr>
          <a:xfrm>
            <a:off x="734468" y="4857053"/>
            <a:ext cx="7529120" cy="160961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defRPr cap="none">
                <a:solidFill>
                  <a:schemeClr val="tx2"/>
                </a:solidFill>
              </a:defRPr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Publicaciones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G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 IoT, almacenamiento en la nube y análisis de data (YouTube/GitHub)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GDiTone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Method to Design Tone Controls for Distortion Guitar Circuit: Work in Progress </a:t>
            </a:r>
            <a:r>
              <a:rPr lang="es-G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(IEEE ISIE 2023)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867412-5D89-592B-7827-9A6DE1FFE106}"/>
              </a:ext>
            </a:extLst>
          </p:cNvPr>
          <p:cNvCxnSpPr/>
          <p:nvPr/>
        </p:nvCxnSpPr>
        <p:spPr>
          <a:xfrm>
            <a:off x="743209" y="4857053"/>
            <a:ext cx="49168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2739E4-643F-605A-0AB6-EBF8B42A8A5D}"/>
              </a:ext>
            </a:extLst>
          </p:cNvPr>
          <p:cNvSpPr/>
          <p:nvPr/>
        </p:nvSpPr>
        <p:spPr>
          <a:xfrm>
            <a:off x="914400" y="-238124"/>
            <a:ext cx="1952625" cy="19324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49476-A001-10C4-0FBA-8DF409D0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24" y="1560777"/>
            <a:ext cx="7990476" cy="495294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GT" sz="50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Que es una PCB</a:t>
            </a:r>
            <a:endParaRPr lang="es-GT" sz="5000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Partes de una PCB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Herramientas CAD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Construir nuestra PCB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GT" sz="50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Demo </a:t>
            </a:r>
            <a:r>
              <a:rPr lang="es-GT" sz="5000" dirty="0" err="1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KiCad</a:t>
            </a:r>
            <a:endParaRPr lang="es-GT" sz="5000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36E62A-3EF5-7AB3-9C9F-7F401B5B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480" y="749645"/>
            <a:ext cx="1370340" cy="1101551"/>
          </a:xfrm>
          <a:prstGeom prst="rect">
            <a:avLst/>
          </a:prstGeom>
        </p:spPr>
      </p:pic>
      <p:pic>
        <p:nvPicPr>
          <p:cNvPr id="12" name="Picture 11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33D60F8D-F9EB-0F37-8C9B-B29339E0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1" t="27170"/>
          <a:stretch/>
        </p:blipFill>
        <p:spPr>
          <a:xfrm>
            <a:off x="5972175" y="0"/>
            <a:ext cx="2006502" cy="201994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4948047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86522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¿Que Es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/>
                </a:solidFill>
              </a:rPr>
              <a:t>PCB?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EB3E8-163C-4FBB-DB8B-8421FC2AFE58}"/>
              </a:ext>
            </a:extLst>
          </p:cNvPr>
          <p:cNvSpPr txBox="1"/>
          <p:nvPr/>
        </p:nvSpPr>
        <p:spPr>
          <a:xfrm>
            <a:off x="407544" y="2422244"/>
            <a:ext cx="100721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err="1">
                <a:solidFill>
                  <a:schemeClr val="accent5"/>
                </a:solidFill>
              </a:rPr>
              <a:t>Printed</a:t>
            </a:r>
            <a:r>
              <a:rPr lang="es-GT" sz="2400" dirty="0">
                <a:solidFill>
                  <a:schemeClr val="accent5"/>
                </a:solidFill>
              </a:rPr>
              <a:t> </a:t>
            </a:r>
            <a:r>
              <a:rPr lang="es-GT" sz="2400" dirty="0" err="1">
                <a:solidFill>
                  <a:schemeClr val="accent5"/>
                </a:solidFill>
              </a:rPr>
              <a:t>Circuit</a:t>
            </a:r>
            <a:r>
              <a:rPr lang="es-GT" sz="2400" dirty="0">
                <a:solidFill>
                  <a:schemeClr val="accent5"/>
                </a:solidFill>
              </a:rPr>
              <a:t> </a:t>
            </a:r>
            <a:r>
              <a:rPr lang="es-GT" sz="2400" dirty="0" err="1">
                <a:solidFill>
                  <a:schemeClr val="accent5"/>
                </a:solidFill>
              </a:rPr>
              <a:t>Board</a:t>
            </a:r>
            <a:endParaRPr lang="es-GT" sz="2400" dirty="0">
              <a:solidFill>
                <a:schemeClr val="accent5"/>
              </a:solidFill>
            </a:endParaRPr>
          </a:p>
          <a:p>
            <a:endParaRPr lang="es-GT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Placa para soportar circuitos electrónicos  en interconectarlos entre 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Se utiliza para construir circuitos permanentes.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Puede tener componentes </a:t>
            </a:r>
            <a:r>
              <a:rPr lang="es-GT" sz="2400" dirty="0" err="1"/>
              <a:t>Through-Hole</a:t>
            </a:r>
            <a:r>
              <a:rPr lang="es-GT" sz="2400" dirty="0"/>
              <a:t> o SMD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PCB manuales con Percloruro Férrico (No recomendado para proyectos serios)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AAD34-2ABB-92E6-895A-F6A0932BE1B2}"/>
              </a:ext>
            </a:extLst>
          </p:cNvPr>
          <p:cNvSpPr txBox="1"/>
          <p:nvPr/>
        </p:nvSpPr>
        <p:spPr>
          <a:xfrm>
            <a:off x="1388223" y="623135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https://es.wikipedia.org/wiki/Circuito_impreso</a:t>
            </a:r>
            <a:endParaRPr lang="es-GT" dirty="0"/>
          </a:p>
        </p:txBody>
      </p:sp>
      <p:pic>
        <p:nvPicPr>
          <p:cNvPr id="17" name="Picture 1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0333DCE7-C205-9EA6-C986-2AABA95A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567" y="105390"/>
            <a:ext cx="2261433" cy="1554735"/>
          </a:xfrm>
          <a:prstGeom prst="rect">
            <a:avLst/>
          </a:prstGeom>
        </p:spPr>
      </p:pic>
      <p:pic>
        <p:nvPicPr>
          <p:cNvPr id="19" name="Picture 18" descr="A picture containing scissors, tool, brass knucks&#10;&#10;Description automatically generated">
            <a:extLst>
              <a:ext uri="{FF2B5EF4-FFF2-40B4-BE49-F238E27FC236}">
                <a16:creationId xmlns:a16="http://schemas.microsoft.com/office/drawing/2014/main" id="{45B577F1-2B5F-E6E0-0D2F-BE6FFEF1D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629" y="1487352"/>
            <a:ext cx="1890485" cy="1890485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DA027E4-7A71-93D3-25D2-313C0CA84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0471" y="5244860"/>
            <a:ext cx="1611529" cy="1613140"/>
          </a:xfrm>
          <a:prstGeom prst="rect">
            <a:avLst/>
          </a:prstGeom>
        </p:spPr>
      </p:pic>
      <p:pic>
        <p:nvPicPr>
          <p:cNvPr id="8" name="Picture 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143C701-6A50-9B15-015A-BC3A0300A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2182" y="3377837"/>
            <a:ext cx="1180444" cy="17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>
            <a:extLst>
              <a:ext uri="{FF2B5EF4-FFF2-40B4-BE49-F238E27FC236}">
                <a16:creationId xmlns:a16="http://schemas.microsoft.com/office/drawing/2014/main" id="{2D9A7BC3-7D99-DCD1-42E3-54D04AF818F5}"/>
              </a:ext>
            </a:extLst>
          </p:cNvPr>
          <p:cNvSpPr/>
          <p:nvPr/>
        </p:nvSpPr>
        <p:spPr>
          <a:xfrm>
            <a:off x="719817" y="5506752"/>
            <a:ext cx="2528516" cy="717202"/>
          </a:xfrm>
          <a:prstGeom prst="parallelogram">
            <a:avLst>
              <a:gd name="adj" fmla="val 100392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75AEF21-8C6C-7013-9E91-663E63C6584F}"/>
              </a:ext>
            </a:extLst>
          </p:cNvPr>
          <p:cNvSpPr/>
          <p:nvPr/>
        </p:nvSpPr>
        <p:spPr>
          <a:xfrm>
            <a:off x="719817" y="5316190"/>
            <a:ext cx="2528516" cy="717202"/>
          </a:xfrm>
          <a:prstGeom prst="parallelogram">
            <a:avLst>
              <a:gd name="adj" fmla="val 100392"/>
            </a:avLst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7F0BAEEA-D1FB-A5FA-55B8-D93ED3A14B86}"/>
              </a:ext>
            </a:extLst>
          </p:cNvPr>
          <p:cNvSpPr/>
          <p:nvPr/>
        </p:nvSpPr>
        <p:spPr>
          <a:xfrm>
            <a:off x="719817" y="5148151"/>
            <a:ext cx="2528516" cy="717202"/>
          </a:xfrm>
          <a:prstGeom prst="parallelogram">
            <a:avLst>
              <a:gd name="adj" fmla="val 100392"/>
            </a:avLst>
          </a:prstGeom>
          <a:solidFill>
            <a:srgbClr val="BAA31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60281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27" y="810878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Partes de una </a:t>
            </a:r>
            <a:r>
              <a:rPr lang="es-GT" dirty="0">
                <a:solidFill>
                  <a:schemeClr val="accent1"/>
                </a:solidFill>
              </a:rPr>
              <a:t>PCB</a:t>
            </a:r>
            <a:br>
              <a:rPr lang="es-GT" dirty="0">
                <a:solidFill>
                  <a:schemeClr val="accent1"/>
                </a:solidFill>
              </a:rPr>
            </a:br>
            <a:r>
              <a:rPr lang="es-GT" sz="3200" dirty="0">
                <a:solidFill>
                  <a:schemeClr val="accent4"/>
                </a:solidFill>
              </a:rPr>
              <a:t>Para una placa de 2 capas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2E2A5871-6979-150E-6D99-02CD06AAB36F}"/>
              </a:ext>
            </a:extLst>
          </p:cNvPr>
          <p:cNvSpPr/>
          <p:nvPr/>
        </p:nvSpPr>
        <p:spPr>
          <a:xfrm>
            <a:off x="719817" y="4399635"/>
            <a:ext cx="2528516" cy="1275156"/>
          </a:xfrm>
          <a:prstGeom prst="cube">
            <a:avLst>
              <a:gd name="adj" fmla="val 555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A087C9E0-2FA7-BA33-10A4-3FD11FDD9226}"/>
              </a:ext>
            </a:extLst>
          </p:cNvPr>
          <p:cNvSpPr/>
          <p:nvPr/>
        </p:nvSpPr>
        <p:spPr>
          <a:xfrm>
            <a:off x="761463" y="4025692"/>
            <a:ext cx="2528516" cy="717202"/>
          </a:xfrm>
          <a:prstGeom prst="parallelogram">
            <a:avLst>
              <a:gd name="adj" fmla="val 100392"/>
            </a:avLst>
          </a:prstGeom>
          <a:solidFill>
            <a:srgbClr val="BAA31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A8B03ADB-ED3C-1115-3723-EE924CE25CB8}"/>
              </a:ext>
            </a:extLst>
          </p:cNvPr>
          <p:cNvSpPr/>
          <p:nvPr/>
        </p:nvSpPr>
        <p:spPr>
          <a:xfrm>
            <a:off x="761463" y="3546265"/>
            <a:ext cx="2528516" cy="717202"/>
          </a:xfrm>
          <a:prstGeom prst="parallelogram">
            <a:avLst>
              <a:gd name="adj" fmla="val 100392"/>
            </a:avLst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B43BCB2-CD50-CD5B-E4CD-28A09F20DFBA}"/>
              </a:ext>
            </a:extLst>
          </p:cNvPr>
          <p:cNvSpPr/>
          <p:nvPr/>
        </p:nvSpPr>
        <p:spPr>
          <a:xfrm>
            <a:off x="761463" y="3029206"/>
            <a:ext cx="2528516" cy="717202"/>
          </a:xfrm>
          <a:prstGeom prst="parallelogram">
            <a:avLst>
              <a:gd name="adj" fmla="val 100392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E1C3DEF-78E2-5030-856D-30AB5FC8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72" y="2999072"/>
            <a:ext cx="4415983" cy="29411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5E01A7-4FF4-5640-9161-A3D2B42330DD}"/>
              </a:ext>
            </a:extLst>
          </p:cNvPr>
          <p:cNvSpPr txBox="1"/>
          <p:nvPr/>
        </p:nvSpPr>
        <p:spPr>
          <a:xfrm>
            <a:off x="3245490" y="2843539"/>
            <a:ext cx="348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 err="1"/>
              <a:t>Silk</a:t>
            </a:r>
            <a:r>
              <a:rPr lang="es-GT" sz="1800" dirty="0"/>
              <a:t> </a:t>
            </a:r>
            <a:r>
              <a:rPr lang="es-GT" sz="1800" dirty="0" err="1"/>
              <a:t>Screen</a:t>
            </a:r>
            <a:r>
              <a:rPr lang="es-GT" sz="1800" dirty="0"/>
              <a:t> (etiquetas, líneas, datos)</a:t>
            </a:r>
            <a:endParaRPr lang="es-G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5EA076-56CA-E2B7-F2FE-A8A1643E185A}"/>
              </a:ext>
            </a:extLst>
          </p:cNvPr>
          <p:cNvSpPr txBox="1"/>
          <p:nvPr/>
        </p:nvSpPr>
        <p:spPr>
          <a:xfrm>
            <a:off x="3248333" y="3359887"/>
            <a:ext cx="3488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 err="1"/>
              <a:t>Solder</a:t>
            </a:r>
            <a:r>
              <a:rPr lang="es-GT" sz="1800" dirty="0"/>
              <a:t> </a:t>
            </a:r>
            <a:r>
              <a:rPr lang="es-GT" sz="1800" dirty="0" err="1"/>
              <a:t>Mask</a:t>
            </a:r>
            <a:r>
              <a:rPr lang="es-GT" sz="1800" dirty="0"/>
              <a:t> (color de la PCB)</a:t>
            </a:r>
            <a:endParaRPr lang="es-G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EF5114-8190-3B9D-9D10-A24D9B90ECB0}"/>
              </a:ext>
            </a:extLst>
          </p:cNvPr>
          <p:cNvSpPr txBox="1"/>
          <p:nvPr/>
        </p:nvSpPr>
        <p:spPr>
          <a:xfrm>
            <a:off x="3309272" y="3868861"/>
            <a:ext cx="3160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 err="1"/>
              <a:t>Copper</a:t>
            </a:r>
            <a:r>
              <a:rPr lang="es-GT" sz="1800" dirty="0"/>
              <a:t> (pista de cobre)</a:t>
            </a:r>
            <a:endParaRPr lang="es-G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1BE1D4-56EE-515D-7071-82CA7F593E31}"/>
              </a:ext>
            </a:extLst>
          </p:cNvPr>
          <p:cNvSpPr txBox="1"/>
          <p:nvPr/>
        </p:nvSpPr>
        <p:spPr>
          <a:xfrm>
            <a:off x="3289979" y="4532225"/>
            <a:ext cx="357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/>
              <a:t>Sustrato (Aislante, normalmente FR4)</a:t>
            </a:r>
            <a:endParaRPr lang="es-G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349C65-6776-9FF7-2B2F-5841CAAE477D}"/>
              </a:ext>
            </a:extLst>
          </p:cNvPr>
          <p:cNvSpPr txBox="1"/>
          <p:nvPr/>
        </p:nvSpPr>
        <p:spPr>
          <a:xfrm>
            <a:off x="3206846" y="5013265"/>
            <a:ext cx="178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Cobre</a:t>
            </a:r>
          </a:p>
          <a:p>
            <a:r>
              <a:rPr lang="es-G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SolderMask</a:t>
            </a:r>
            <a:br>
              <a:rPr lang="es-G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G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SilkScreen</a:t>
            </a:r>
            <a:endParaRPr lang="es-G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FB55A1-9424-80C8-890E-42BF8540D823}"/>
              </a:ext>
            </a:extLst>
          </p:cNvPr>
          <p:cNvCxnSpPr>
            <a:cxnSpLocks/>
          </p:cNvCxnSpPr>
          <p:nvPr/>
        </p:nvCxnSpPr>
        <p:spPr>
          <a:xfrm>
            <a:off x="6650966" y="3113500"/>
            <a:ext cx="2950234" cy="130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95EA07-E9C9-0D07-3BB3-075743AEC9BD}"/>
              </a:ext>
            </a:extLst>
          </p:cNvPr>
          <p:cNvCxnSpPr>
            <a:cxnSpLocks/>
          </p:cNvCxnSpPr>
          <p:nvPr/>
        </p:nvCxnSpPr>
        <p:spPr>
          <a:xfrm>
            <a:off x="6161518" y="3550805"/>
            <a:ext cx="1628135" cy="5332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078AF2-9AFE-77C9-138D-ABC292769CEC}"/>
              </a:ext>
            </a:extLst>
          </p:cNvPr>
          <p:cNvCxnSpPr>
            <a:cxnSpLocks/>
          </p:cNvCxnSpPr>
          <p:nvPr/>
        </p:nvCxnSpPr>
        <p:spPr>
          <a:xfrm>
            <a:off x="5656144" y="4084097"/>
            <a:ext cx="2469939" cy="442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089591-8043-30FB-30B4-835BCF089CB9}"/>
              </a:ext>
            </a:extLst>
          </p:cNvPr>
          <p:cNvCxnSpPr>
            <a:cxnSpLocks/>
          </p:cNvCxnSpPr>
          <p:nvPr/>
        </p:nvCxnSpPr>
        <p:spPr>
          <a:xfrm>
            <a:off x="6717437" y="4742079"/>
            <a:ext cx="3220193" cy="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60281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27" y="810878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Partes de una </a:t>
            </a:r>
            <a:r>
              <a:rPr lang="es-GT" dirty="0">
                <a:solidFill>
                  <a:schemeClr val="accent1"/>
                </a:solidFill>
              </a:rPr>
              <a:t>PCB </a:t>
            </a:r>
            <a:r>
              <a:rPr lang="es-GT" sz="2400" dirty="0">
                <a:solidFill>
                  <a:schemeClr val="accent1"/>
                </a:solidFill>
              </a:rPr>
              <a:t>(cont.)</a:t>
            </a:r>
            <a:br>
              <a:rPr lang="es-GT" dirty="0">
                <a:solidFill>
                  <a:schemeClr val="accent1"/>
                </a:solidFill>
              </a:rPr>
            </a:br>
            <a:r>
              <a:rPr lang="es-GT" sz="3200" dirty="0">
                <a:solidFill>
                  <a:schemeClr val="accent4"/>
                </a:solidFill>
              </a:rPr>
              <a:t>Para una placa de 2 capas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CF3D-9EC4-7B73-D1F2-5FEAC14CB086}"/>
              </a:ext>
            </a:extLst>
          </p:cNvPr>
          <p:cNvSpPr txBox="1"/>
          <p:nvPr/>
        </p:nvSpPr>
        <p:spPr>
          <a:xfrm>
            <a:off x="3678995" y="2586264"/>
            <a:ext cx="193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b="1" dirty="0" err="1"/>
              <a:t>Pad</a:t>
            </a:r>
            <a:r>
              <a:rPr lang="es-GT" sz="1800" b="1" dirty="0"/>
              <a:t> (TH o SMT)</a:t>
            </a:r>
            <a:endParaRPr lang="es-GT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E7F5-4877-A934-3106-85578A53A954}"/>
              </a:ext>
            </a:extLst>
          </p:cNvPr>
          <p:cNvSpPr txBox="1"/>
          <p:nvPr/>
        </p:nvSpPr>
        <p:spPr>
          <a:xfrm>
            <a:off x="8310836" y="2568811"/>
            <a:ext cx="348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b="1" dirty="0" err="1"/>
              <a:t>Via</a:t>
            </a:r>
            <a:endParaRPr lang="es-GT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6244F-4BB7-57D3-1B00-0A0C5CDE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406783" y="3202204"/>
            <a:ext cx="5295238" cy="26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9B65B5-EFD2-9402-5AEE-0D545FE8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71727" y="3202204"/>
            <a:ext cx="5314286" cy="2638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69970-3DFE-BFCC-8125-EA543ED31F3E}"/>
              </a:ext>
            </a:extLst>
          </p:cNvPr>
          <p:cNvSpPr txBox="1"/>
          <p:nvPr/>
        </p:nvSpPr>
        <p:spPr>
          <a:xfrm>
            <a:off x="1050743" y="5791896"/>
            <a:ext cx="348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>
                <a:solidFill>
                  <a:schemeClr val="accent5"/>
                </a:solidFill>
              </a:rPr>
              <a:t>Front </a:t>
            </a:r>
            <a:r>
              <a:rPr lang="es-GT" sz="1800" dirty="0" err="1">
                <a:solidFill>
                  <a:schemeClr val="accent5"/>
                </a:solidFill>
              </a:rPr>
              <a:t>Layer</a:t>
            </a:r>
            <a:r>
              <a:rPr lang="es-GT" sz="1800" dirty="0">
                <a:solidFill>
                  <a:schemeClr val="accent5"/>
                </a:solidFill>
              </a:rPr>
              <a:t> (F.)</a:t>
            </a:r>
            <a:endParaRPr lang="es-GT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5C00B-E7B7-77C8-B06C-67737F4BDE47}"/>
              </a:ext>
            </a:extLst>
          </p:cNvPr>
          <p:cNvSpPr txBox="1"/>
          <p:nvPr/>
        </p:nvSpPr>
        <p:spPr>
          <a:xfrm>
            <a:off x="1668669" y="2637168"/>
            <a:ext cx="1579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dirty="0"/>
              <a:t>Trace (o </a:t>
            </a:r>
            <a:r>
              <a:rPr lang="es-GT" b="1" dirty="0" err="1"/>
              <a:t>track</a:t>
            </a:r>
            <a:r>
              <a:rPr lang="es-GT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65F6D-5CC0-B9D4-EDAD-3A6B6FCE4CC4}"/>
              </a:ext>
            </a:extLst>
          </p:cNvPr>
          <p:cNvSpPr txBox="1"/>
          <p:nvPr/>
        </p:nvSpPr>
        <p:spPr>
          <a:xfrm>
            <a:off x="6529481" y="5840299"/>
            <a:ext cx="348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dirty="0">
                <a:solidFill>
                  <a:schemeClr val="accent5"/>
                </a:solidFill>
              </a:rPr>
              <a:t>Back </a:t>
            </a:r>
            <a:r>
              <a:rPr lang="es-GT" sz="1800" dirty="0" err="1">
                <a:solidFill>
                  <a:schemeClr val="accent5"/>
                </a:solidFill>
              </a:rPr>
              <a:t>Layer</a:t>
            </a:r>
            <a:r>
              <a:rPr lang="es-GT" sz="1800" dirty="0">
                <a:solidFill>
                  <a:schemeClr val="accent5"/>
                </a:solidFill>
              </a:rPr>
              <a:t> (B.)</a:t>
            </a:r>
            <a:endParaRPr lang="es-GT" dirty="0">
              <a:solidFill>
                <a:schemeClr val="accent5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4D7E08-1727-444B-09BB-556EF5232551}"/>
              </a:ext>
            </a:extLst>
          </p:cNvPr>
          <p:cNvCxnSpPr>
            <a:cxnSpLocks/>
          </p:cNvCxnSpPr>
          <p:nvPr/>
        </p:nvCxnSpPr>
        <p:spPr>
          <a:xfrm>
            <a:off x="8519706" y="2931608"/>
            <a:ext cx="377865" cy="1891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F3DB89-ECC5-AE3F-CF6A-4609F38573F4}"/>
              </a:ext>
            </a:extLst>
          </p:cNvPr>
          <p:cNvSpPr txBox="1"/>
          <p:nvPr/>
        </p:nvSpPr>
        <p:spPr>
          <a:xfrm>
            <a:off x="6064262" y="2528618"/>
            <a:ext cx="158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b="1" dirty="0"/>
              <a:t>Plane (</a:t>
            </a:r>
            <a:r>
              <a:rPr lang="es-GT" sz="1800" b="1" dirty="0" err="1"/>
              <a:t>pour</a:t>
            </a:r>
            <a:r>
              <a:rPr lang="es-GT" sz="1800" b="1" dirty="0"/>
              <a:t>)</a:t>
            </a:r>
            <a:endParaRPr lang="es-GT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118BCE-0C51-DB57-AA11-F3C6FED0612E}"/>
              </a:ext>
            </a:extLst>
          </p:cNvPr>
          <p:cNvCxnSpPr>
            <a:cxnSpLocks/>
          </p:cNvCxnSpPr>
          <p:nvPr/>
        </p:nvCxnSpPr>
        <p:spPr>
          <a:xfrm>
            <a:off x="6342087" y="2887923"/>
            <a:ext cx="994974" cy="10964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DAD4B-D9D8-786E-8495-D4AD9B98D727}"/>
              </a:ext>
            </a:extLst>
          </p:cNvPr>
          <p:cNvCxnSpPr>
            <a:cxnSpLocks/>
          </p:cNvCxnSpPr>
          <p:nvPr/>
        </p:nvCxnSpPr>
        <p:spPr>
          <a:xfrm flipH="1">
            <a:off x="1612595" y="2955596"/>
            <a:ext cx="452455" cy="6546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41DF43-76D0-1633-2758-C57E4ECFD703}"/>
              </a:ext>
            </a:extLst>
          </p:cNvPr>
          <p:cNvCxnSpPr>
            <a:cxnSpLocks/>
          </p:cNvCxnSpPr>
          <p:nvPr/>
        </p:nvCxnSpPr>
        <p:spPr>
          <a:xfrm flipH="1">
            <a:off x="7759333" y="2955596"/>
            <a:ext cx="760373" cy="2091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82F830-FC5F-604B-EFF7-E90413F8B8BF}"/>
              </a:ext>
            </a:extLst>
          </p:cNvPr>
          <p:cNvCxnSpPr>
            <a:cxnSpLocks/>
          </p:cNvCxnSpPr>
          <p:nvPr/>
        </p:nvCxnSpPr>
        <p:spPr>
          <a:xfrm flipH="1">
            <a:off x="5229619" y="2897950"/>
            <a:ext cx="1162958" cy="562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561D56-1335-9761-E85D-EDDE8D24FE3D}"/>
              </a:ext>
            </a:extLst>
          </p:cNvPr>
          <p:cNvCxnSpPr>
            <a:cxnSpLocks/>
          </p:cNvCxnSpPr>
          <p:nvPr/>
        </p:nvCxnSpPr>
        <p:spPr>
          <a:xfrm>
            <a:off x="2065050" y="2955596"/>
            <a:ext cx="429423" cy="20371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3C57E5-7A8B-558B-E265-DFF8187AE976}"/>
              </a:ext>
            </a:extLst>
          </p:cNvPr>
          <p:cNvCxnSpPr>
            <a:cxnSpLocks/>
          </p:cNvCxnSpPr>
          <p:nvPr/>
        </p:nvCxnSpPr>
        <p:spPr>
          <a:xfrm flipH="1">
            <a:off x="3247695" y="2931608"/>
            <a:ext cx="684499" cy="67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831B5-6A6D-0D31-5FEC-9B15F1B30BAD}"/>
              </a:ext>
            </a:extLst>
          </p:cNvPr>
          <p:cNvCxnSpPr>
            <a:cxnSpLocks/>
          </p:cNvCxnSpPr>
          <p:nvPr/>
        </p:nvCxnSpPr>
        <p:spPr>
          <a:xfrm>
            <a:off x="3910055" y="2931608"/>
            <a:ext cx="964622" cy="823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16BB67F-2A98-DFB5-98EC-00460B95D1C3}"/>
              </a:ext>
            </a:extLst>
          </p:cNvPr>
          <p:cNvSpPr txBox="1"/>
          <p:nvPr/>
        </p:nvSpPr>
        <p:spPr>
          <a:xfrm>
            <a:off x="4612463" y="6123687"/>
            <a:ext cx="1326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800" b="1" dirty="0" err="1"/>
              <a:t>SilkScreen</a:t>
            </a:r>
            <a:endParaRPr lang="es-GT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158163-4AC0-C9B4-EA43-2A6AFB14D0CF}"/>
              </a:ext>
            </a:extLst>
          </p:cNvPr>
          <p:cNvCxnSpPr>
            <a:cxnSpLocks/>
          </p:cNvCxnSpPr>
          <p:nvPr/>
        </p:nvCxnSpPr>
        <p:spPr>
          <a:xfrm flipV="1">
            <a:off x="5052945" y="5046700"/>
            <a:ext cx="934999" cy="11145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6C0B95E-844A-EE87-9499-8B17C4A0720E}"/>
              </a:ext>
            </a:extLst>
          </p:cNvPr>
          <p:cNvCxnSpPr>
            <a:cxnSpLocks/>
          </p:cNvCxnSpPr>
          <p:nvPr/>
        </p:nvCxnSpPr>
        <p:spPr>
          <a:xfrm flipH="1" flipV="1">
            <a:off x="3725031" y="5603964"/>
            <a:ext cx="1352347" cy="5572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Herramientas </a:t>
            </a:r>
            <a:r>
              <a:rPr lang="es-GT" dirty="0">
                <a:solidFill>
                  <a:schemeClr val="accent1"/>
                </a:solidFill>
              </a:rPr>
              <a:t>CAD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9943B-4EA1-FCCB-1705-6D28FD995D1F}"/>
              </a:ext>
            </a:extLst>
          </p:cNvPr>
          <p:cNvSpPr txBox="1"/>
          <p:nvPr/>
        </p:nvSpPr>
        <p:spPr>
          <a:xfrm>
            <a:off x="976034" y="1676257"/>
            <a:ext cx="5382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dirty="0" err="1">
                <a:solidFill>
                  <a:schemeClr val="accent4"/>
                </a:solidFill>
              </a:rPr>
              <a:t>Computer</a:t>
            </a:r>
            <a:r>
              <a:rPr lang="es-GT" b="1" dirty="0">
                <a:solidFill>
                  <a:schemeClr val="accent4"/>
                </a:solidFill>
              </a:rPr>
              <a:t> </a:t>
            </a:r>
            <a:r>
              <a:rPr lang="es-GT" b="1" dirty="0" err="1">
                <a:solidFill>
                  <a:schemeClr val="accent4"/>
                </a:solidFill>
              </a:rPr>
              <a:t>Aided</a:t>
            </a:r>
            <a:r>
              <a:rPr lang="es-GT" b="1" dirty="0">
                <a:solidFill>
                  <a:schemeClr val="accent4"/>
                </a:solidFill>
              </a:rPr>
              <a:t> </a:t>
            </a:r>
            <a:r>
              <a:rPr lang="es-GT" b="1" dirty="0" err="1">
                <a:solidFill>
                  <a:schemeClr val="accent4"/>
                </a:solidFill>
              </a:rPr>
              <a:t>Design</a:t>
            </a:r>
            <a:endParaRPr lang="es-GT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ED675-1038-04E8-B8DB-D0BE61D5737C}"/>
              </a:ext>
            </a:extLst>
          </p:cNvPr>
          <p:cNvSpPr txBox="1"/>
          <p:nvPr/>
        </p:nvSpPr>
        <p:spPr>
          <a:xfrm>
            <a:off x="1817422" y="2564182"/>
            <a:ext cx="48420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b="1" dirty="0"/>
              <a:t>Licencia: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b="1" dirty="0"/>
              <a:t>	</a:t>
            </a:r>
            <a:r>
              <a:rPr lang="es-GT" sz="2400" dirty="0" err="1"/>
              <a:t>Altium</a:t>
            </a:r>
            <a:r>
              <a:rPr lang="es-GT" sz="2400" dirty="0"/>
              <a:t> </a:t>
            </a:r>
            <a:r>
              <a:rPr lang="es-GT" sz="2400" dirty="0" err="1"/>
              <a:t>Designer</a:t>
            </a:r>
            <a:r>
              <a:rPr lang="es-GT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	Autodesk Eagle</a:t>
            </a:r>
          </a:p>
          <a:p>
            <a:endParaRPr lang="es-GT" sz="2400" dirty="0"/>
          </a:p>
          <a:p>
            <a:r>
              <a:rPr lang="es-GT" sz="2400" b="1" dirty="0"/>
              <a:t>Gratis: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b="1" dirty="0"/>
              <a:t>	</a:t>
            </a:r>
            <a:r>
              <a:rPr lang="es-GT" sz="2400" u="sng" dirty="0" err="1"/>
              <a:t>KiCad</a:t>
            </a:r>
            <a:r>
              <a:rPr lang="es-GT" sz="24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	</a:t>
            </a:r>
            <a:r>
              <a:rPr lang="es-GT" sz="2400" dirty="0" err="1"/>
              <a:t>EasyEDA</a:t>
            </a:r>
            <a:r>
              <a:rPr lang="es-GT" sz="24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	</a:t>
            </a:r>
            <a:r>
              <a:rPr lang="es-GT" sz="2400" dirty="0" err="1"/>
              <a:t>Altium</a:t>
            </a:r>
            <a:r>
              <a:rPr lang="es-GT" sz="2400" dirty="0"/>
              <a:t> </a:t>
            </a:r>
            <a:r>
              <a:rPr lang="es-GT" sz="2400" dirty="0" err="1"/>
              <a:t>CircuitMaker</a:t>
            </a:r>
            <a:r>
              <a:rPr lang="es-GT" sz="2400" dirty="0"/>
              <a:t> </a:t>
            </a:r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6931EBA-5E65-3FB9-7B67-379F4ACA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691" y="331538"/>
            <a:ext cx="2665984" cy="1499616"/>
          </a:xfrm>
          <a:prstGeom prst="rect">
            <a:avLst/>
          </a:prstGeom>
        </p:spPr>
      </p:pic>
      <p:pic>
        <p:nvPicPr>
          <p:cNvPr id="18" name="Picture 1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83EFA97F-E464-D968-6C07-833D00F9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24" y="4807395"/>
            <a:ext cx="4699507" cy="191790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3B975E-FBE7-7CEE-5CFC-269C4C59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71" y="2438150"/>
            <a:ext cx="4017904" cy="2261239"/>
          </a:xfrm>
          <a:prstGeom prst="rect">
            <a:avLst/>
          </a:prstGeom>
        </p:spPr>
      </p:pic>
      <p:pic>
        <p:nvPicPr>
          <p:cNvPr id="22" name="Picture 21" descr="Diagram, schematic&#10;&#10;Description automatically generated">
            <a:extLst>
              <a:ext uri="{FF2B5EF4-FFF2-40B4-BE49-F238E27FC236}">
                <a16:creationId xmlns:a16="http://schemas.microsoft.com/office/drawing/2014/main" id="{16E6DAB4-8396-E54D-4DB0-6CD456B7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987" y="585215"/>
            <a:ext cx="2569686" cy="15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Herramientas </a:t>
            </a:r>
            <a:r>
              <a:rPr lang="es-GT" dirty="0">
                <a:solidFill>
                  <a:schemeClr val="accent1"/>
                </a:solidFill>
              </a:rPr>
              <a:t>CAD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8BCD7743-2C4C-11AF-F5FA-728DD2E9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758" y="3922426"/>
            <a:ext cx="4675517" cy="2453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C1909-E178-4EB4-88BC-C07E071E6091}"/>
              </a:ext>
            </a:extLst>
          </p:cNvPr>
          <p:cNvSpPr txBox="1"/>
          <p:nvPr/>
        </p:nvSpPr>
        <p:spPr>
          <a:xfrm>
            <a:off x="1250750" y="6074534"/>
            <a:ext cx="3766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000" dirty="0">
                <a:hlinkClick r:id="rId3"/>
              </a:rPr>
              <a:t>https://docs.kicad.org/</a:t>
            </a:r>
            <a:endParaRPr lang="es-GT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094B2-DB14-ED7E-A195-AEC4C958C92F}"/>
              </a:ext>
            </a:extLst>
          </p:cNvPr>
          <p:cNvSpPr txBox="1"/>
          <p:nvPr/>
        </p:nvSpPr>
        <p:spPr>
          <a:xfrm>
            <a:off x="1024127" y="2332857"/>
            <a:ext cx="54095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err="1">
                <a:solidFill>
                  <a:schemeClr val="accent5"/>
                </a:solidFill>
              </a:rPr>
              <a:t>KiCad</a:t>
            </a:r>
            <a:endParaRPr lang="es-GT" sz="2400" dirty="0">
              <a:solidFill>
                <a:schemeClr val="accent5"/>
              </a:solidFill>
            </a:endParaRPr>
          </a:p>
          <a:p>
            <a:endParaRPr lang="es-GT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b="1" dirty="0" err="1"/>
              <a:t>Version</a:t>
            </a:r>
            <a:r>
              <a:rPr lang="es-GT" sz="2400" b="1" dirty="0"/>
              <a:t> 7.0.1 </a:t>
            </a:r>
            <a:r>
              <a:rPr lang="es-GT" sz="2400" dirty="0"/>
              <a:t>– Marzo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Diseño </a:t>
            </a:r>
            <a:r>
              <a:rPr lang="es-GT" sz="2400" dirty="0" err="1"/>
              <a:t>Esquematico</a:t>
            </a:r>
            <a:r>
              <a:rPr lang="es-GT" sz="2400" dirty="0"/>
              <a:t> y de PCB, Visor 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 err="1"/>
              <a:t>Plugins</a:t>
            </a:r>
            <a:r>
              <a:rPr lang="es-GT" sz="2400" dirty="0"/>
              <a:t> y </a:t>
            </a:r>
            <a:r>
              <a:rPr lang="es-GT" sz="2400" dirty="0" err="1"/>
              <a:t>librerias</a:t>
            </a: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Open </a:t>
            </a:r>
            <a:r>
              <a:rPr lang="es-GT" sz="2400" dirty="0" err="1"/>
              <a:t>Source</a:t>
            </a:r>
            <a:r>
              <a:rPr lang="es-GT" sz="2400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1079D-47DF-70E5-6B40-7C6B4BDAB301}"/>
              </a:ext>
            </a:extLst>
          </p:cNvPr>
          <p:cNvSpPr txBox="1"/>
          <p:nvPr/>
        </p:nvSpPr>
        <p:spPr>
          <a:xfrm>
            <a:off x="7464987" y="770795"/>
            <a:ext cx="452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2400" dirty="0">
                <a:hlinkClick r:id="rId4"/>
              </a:rPr>
              <a:t>https://www.kicad.org/download/</a:t>
            </a:r>
            <a:endParaRPr lang="es-GT" sz="2400" dirty="0"/>
          </a:p>
        </p:txBody>
      </p:sp>
      <p:pic>
        <p:nvPicPr>
          <p:cNvPr id="12" name="Graphic 11" descr="Download from cloud with solid fill">
            <a:extLst>
              <a:ext uri="{FF2B5EF4-FFF2-40B4-BE49-F238E27FC236}">
                <a16:creationId xmlns:a16="http://schemas.microsoft.com/office/drawing/2014/main" id="{1AFBAA48-45A7-8BE4-2681-3F9476A83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0587" y="544427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0C8611EC-04B6-3BE2-14ED-DC9A6B4CC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274" y="1499615"/>
            <a:ext cx="3901559" cy="2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8BFED-C11B-BAE7-30F0-102361BB7F48}"/>
              </a:ext>
            </a:extLst>
          </p:cNvPr>
          <p:cNvSpPr/>
          <p:nvPr/>
        </p:nvSpPr>
        <p:spPr>
          <a:xfrm>
            <a:off x="1024127" y="-512098"/>
            <a:ext cx="1408523" cy="2194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5"/>
            <a:ext cx="7986522" cy="1499616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Construir nuestra </a:t>
            </a:r>
            <a:r>
              <a:rPr lang="es-GT" dirty="0">
                <a:solidFill>
                  <a:schemeClr val="accent1"/>
                </a:solidFill>
              </a:rPr>
              <a:t>PCB</a:t>
            </a:r>
            <a:endParaRPr lang="es-GT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094B2-DB14-ED7E-A195-AEC4C958C92F}"/>
              </a:ext>
            </a:extLst>
          </p:cNvPr>
          <p:cNvSpPr txBox="1"/>
          <p:nvPr/>
        </p:nvSpPr>
        <p:spPr>
          <a:xfrm>
            <a:off x="2930704" y="3303322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solidFill>
                  <a:schemeClr val="accent5"/>
                </a:solidFill>
                <a:hlinkClick r:id="rId2"/>
              </a:rPr>
              <a:t>https://jlcpcb.com/</a:t>
            </a:r>
            <a:endParaRPr lang="es-GT" sz="2400" dirty="0">
              <a:solidFill>
                <a:schemeClr val="accent5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EB35236-4F01-518B-DE13-9FE34C5A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5" y="3013217"/>
            <a:ext cx="2181145" cy="1141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6A61C-EA09-2948-079E-8DE7845C26BD}"/>
              </a:ext>
            </a:extLst>
          </p:cNvPr>
          <p:cNvSpPr txBox="1"/>
          <p:nvPr/>
        </p:nvSpPr>
        <p:spPr>
          <a:xfrm>
            <a:off x="2930704" y="4494680"/>
            <a:ext cx="343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solidFill>
                  <a:schemeClr val="accent5"/>
                </a:solidFill>
                <a:hlinkClick r:id="rId4"/>
              </a:rPr>
              <a:t>https://www.pcbway.com/</a:t>
            </a:r>
            <a:endParaRPr lang="es-GT" sz="2400" dirty="0">
              <a:solidFill>
                <a:schemeClr val="accent5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BC69A97-A365-AD2F-20D1-182BEB98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34" y="4067185"/>
            <a:ext cx="2122098" cy="1499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665109-A2E2-4F74-DBA1-EC9EA2E350F0}"/>
              </a:ext>
            </a:extLst>
          </p:cNvPr>
          <p:cNvSpPr txBox="1"/>
          <p:nvPr/>
        </p:nvSpPr>
        <p:spPr>
          <a:xfrm>
            <a:off x="2930704" y="5710769"/>
            <a:ext cx="280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solidFill>
                  <a:schemeClr val="accent5"/>
                </a:solidFill>
                <a:hlinkClick r:id="rId6"/>
              </a:rPr>
              <a:t>https://oshpark.com/</a:t>
            </a:r>
            <a:endParaRPr lang="es-GT" sz="2400" dirty="0">
              <a:solidFill>
                <a:schemeClr val="accent5"/>
              </a:solidFill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D13E0C5-FB95-64DF-CAF7-5D4A88A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496" y="5456524"/>
            <a:ext cx="970154" cy="970154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56E612-1AB4-2361-E454-7AD812D87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94" y="3475156"/>
            <a:ext cx="4875335" cy="279762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5B7-5F52-C468-42D0-2F9587E6E681}"/>
              </a:ext>
            </a:extLst>
          </p:cNvPr>
          <p:cNvSpPr txBox="1"/>
          <p:nvPr/>
        </p:nvSpPr>
        <p:spPr>
          <a:xfrm>
            <a:off x="1024127" y="1908284"/>
            <a:ext cx="8735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1800" dirty="0"/>
              <a:t>Se generan archivos Gerber y Drill files que se cargan al sitio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1800" dirty="0"/>
              <a:t>Los listados aquí cuentan con tutoriales sobre como realizar una orden</a:t>
            </a:r>
          </a:p>
        </p:txBody>
      </p:sp>
    </p:spTree>
    <p:extLst>
      <p:ext uri="{BB962C8B-B14F-4D97-AF65-F5344CB8AC3E}">
        <p14:creationId xmlns:p14="http://schemas.microsoft.com/office/powerpoint/2010/main" val="17497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749</TotalTime>
  <Words>391</Words>
  <Application>Microsoft Office PowerPoint</Application>
  <PresentationFormat>Widescreen</PresentationFormat>
  <Paragraphs>79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Dosis ExtraLight</vt:lpstr>
      <vt:lpstr>Tw Cen MT</vt:lpstr>
      <vt:lpstr>Tw Cen MT Condensed</vt:lpstr>
      <vt:lpstr>Wingdings</vt:lpstr>
      <vt:lpstr>Wingdings 3</vt:lpstr>
      <vt:lpstr>Integral</vt:lpstr>
      <vt:lpstr>PowerPoint Presentation</vt:lpstr>
      <vt:lpstr>Eduardo Pivaral Co-founder huum pedals  Huumpedals.com</vt:lpstr>
      <vt:lpstr>Agenda</vt:lpstr>
      <vt:lpstr>¿Que Es una PCB?</vt:lpstr>
      <vt:lpstr>Partes de una PCB Para una placa de 2 capas</vt:lpstr>
      <vt:lpstr>Partes de una PCB (cont.) Para una placa de 2 capas</vt:lpstr>
      <vt:lpstr>Herramientas CAD</vt:lpstr>
      <vt:lpstr>Herramientas CAD</vt:lpstr>
      <vt:lpstr>Construir nuestra PCB</vt:lpstr>
      <vt:lpstr>Demo 555 Astable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Eduardo Pivaral</dc:creator>
  <cp:lastModifiedBy>Eduardo Pivaral</cp:lastModifiedBy>
  <cp:revision>2</cp:revision>
  <dcterms:created xsi:type="dcterms:W3CDTF">2023-03-03T01:31:38Z</dcterms:created>
  <dcterms:modified xsi:type="dcterms:W3CDTF">2023-03-18T03:51:05Z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